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76" r:id="rId3"/>
    <p:sldId id="265" r:id="rId4"/>
    <p:sldId id="294" r:id="rId5"/>
    <p:sldId id="267" r:id="rId6"/>
    <p:sldId id="269" r:id="rId7"/>
    <p:sldId id="277" r:id="rId8"/>
    <p:sldId id="279" r:id="rId9"/>
    <p:sldId id="278" r:id="rId10"/>
    <p:sldId id="280" r:id="rId11"/>
    <p:sldId id="281" r:id="rId12"/>
    <p:sldId id="282" r:id="rId13"/>
    <p:sldId id="284" r:id="rId14"/>
    <p:sldId id="285" r:id="rId15"/>
    <p:sldId id="271" r:id="rId16"/>
    <p:sldId id="287" r:id="rId17"/>
    <p:sldId id="270" r:id="rId18"/>
    <p:sldId id="286" r:id="rId19"/>
    <p:sldId id="288" r:id="rId20"/>
    <p:sldId id="289" r:id="rId21"/>
    <p:sldId id="290" r:id="rId22"/>
    <p:sldId id="291" r:id="rId23"/>
    <p:sldId id="304" r:id="rId24"/>
    <p:sldId id="292" r:id="rId25"/>
    <p:sldId id="293" r:id="rId26"/>
    <p:sldId id="297" r:id="rId27"/>
    <p:sldId id="296" r:id="rId28"/>
    <p:sldId id="295" r:id="rId29"/>
    <p:sldId id="273" r:id="rId30"/>
    <p:sldId id="298" r:id="rId31"/>
    <p:sldId id="299" r:id="rId32"/>
    <p:sldId id="300" r:id="rId33"/>
    <p:sldId id="301" r:id="rId34"/>
    <p:sldId id="302" r:id="rId35"/>
    <p:sldId id="303" r:id="rId36"/>
    <p:sldId id="305" r:id="rId37"/>
    <p:sldId id="306" r:id="rId38"/>
    <p:sldId id="309" r:id="rId39"/>
    <p:sldId id="308" r:id="rId40"/>
    <p:sldId id="310" r:id="rId41"/>
    <p:sldId id="311" r:id="rId42"/>
    <p:sldId id="312" r:id="rId43"/>
    <p:sldId id="313" r:id="rId44"/>
    <p:sldId id="307" r:id="rId45"/>
    <p:sldId id="31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144822-564D-4198-9E31-AA9D76D440C7}" v="413" dt="2024-09-21T05:11:47.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2" autoAdjust="0"/>
    <p:restoredTop sz="94660"/>
  </p:normalViewPr>
  <p:slideViewPr>
    <p:cSldViewPr>
      <p:cViewPr varScale="1">
        <p:scale>
          <a:sx n="100" d="100"/>
          <a:sy n="100" d="100"/>
        </p:scale>
        <p:origin x="876" y="90"/>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V" userId="baac06ad936a8abe" providerId="LiveId" clId="{DC144822-564D-4198-9E31-AA9D76D440C7}"/>
    <pc:docChg chg="undo redo custSel addSld delSld modSld sldOrd">
      <pc:chgData name="Eduardo V" userId="baac06ad936a8abe" providerId="LiveId" clId="{DC144822-564D-4198-9E31-AA9D76D440C7}" dt="2024-09-21T05:59:22.030" v="8571" actId="20577"/>
      <pc:docMkLst>
        <pc:docMk/>
      </pc:docMkLst>
      <pc:sldChg chg="modSp mod">
        <pc:chgData name="Eduardo V" userId="baac06ad936a8abe" providerId="LiveId" clId="{DC144822-564D-4198-9E31-AA9D76D440C7}" dt="2024-09-21T05:56:58.593" v="8341" actId="20577"/>
        <pc:sldMkLst>
          <pc:docMk/>
          <pc:sldMk cId="242453831" sldId="256"/>
        </pc:sldMkLst>
        <pc:spChg chg="mod">
          <ac:chgData name="Eduardo V" userId="baac06ad936a8abe" providerId="LiveId" clId="{DC144822-564D-4198-9E31-AA9D76D440C7}" dt="2024-09-21T05:56:58.593" v="8341" actId="20577"/>
          <ac:spMkLst>
            <pc:docMk/>
            <pc:sldMk cId="242453831" sldId="256"/>
            <ac:spMk id="2" creationId="{00000000-0000-0000-0000-000000000000}"/>
          </ac:spMkLst>
        </pc:spChg>
      </pc:sldChg>
      <pc:sldChg chg="addSp modSp mod">
        <pc:chgData name="Eduardo V" userId="baac06ad936a8abe" providerId="LiveId" clId="{DC144822-564D-4198-9E31-AA9D76D440C7}" dt="2024-09-20T23:45:26.583" v="2561" actId="20577"/>
        <pc:sldMkLst>
          <pc:docMk/>
          <pc:sldMk cId="3042826300" sldId="265"/>
        </pc:sldMkLst>
        <pc:spChg chg="add mod">
          <ac:chgData name="Eduardo V" userId="baac06ad936a8abe" providerId="LiveId" clId="{DC144822-564D-4198-9E31-AA9D76D440C7}" dt="2024-09-20T23:17:12.061" v="2446" actId="767"/>
          <ac:spMkLst>
            <pc:docMk/>
            <pc:sldMk cId="3042826300" sldId="265"/>
            <ac:spMk id="2" creationId="{9879697B-2677-640A-9508-F32DEBAA4214}"/>
          </ac:spMkLst>
        </pc:spChg>
        <pc:spChg chg="add mod">
          <ac:chgData name="Eduardo V" userId="baac06ad936a8abe" providerId="LiveId" clId="{DC144822-564D-4198-9E31-AA9D76D440C7}" dt="2024-09-20T23:17:34.362" v="2460" actId="1076"/>
          <ac:spMkLst>
            <pc:docMk/>
            <pc:sldMk cId="3042826300" sldId="265"/>
            <ac:spMk id="3" creationId="{8889F794-A0D5-4A5B-E92B-C87B5CC64235}"/>
          </ac:spMkLst>
        </pc:spChg>
        <pc:spChg chg="mod">
          <ac:chgData name="Eduardo V" userId="baac06ad936a8abe" providerId="LiveId" clId="{DC144822-564D-4198-9E31-AA9D76D440C7}" dt="2024-09-20T23:15:59.836" v="2393" actId="20577"/>
          <ac:spMkLst>
            <pc:docMk/>
            <pc:sldMk cId="3042826300" sldId="265"/>
            <ac:spMk id="13" creationId="{00000000-0000-0000-0000-000000000000}"/>
          </ac:spMkLst>
        </pc:spChg>
        <pc:spChg chg="mod">
          <ac:chgData name="Eduardo V" userId="baac06ad936a8abe" providerId="LiveId" clId="{DC144822-564D-4198-9E31-AA9D76D440C7}" dt="2024-09-20T23:45:26.583" v="2561" actId="20577"/>
          <ac:spMkLst>
            <pc:docMk/>
            <pc:sldMk cId="3042826300" sldId="265"/>
            <ac:spMk id="14" creationId="{00000000-0000-0000-0000-000000000000}"/>
          </ac:spMkLst>
        </pc:spChg>
      </pc:sldChg>
      <pc:sldChg chg="add del">
        <pc:chgData name="Eduardo V" userId="baac06ad936a8abe" providerId="LiveId" clId="{DC144822-564D-4198-9E31-AA9D76D440C7}" dt="2024-09-19T08:18:52.157" v="1564" actId="47"/>
        <pc:sldMkLst>
          <pc:docMk/>
          <pc:sldMk cId="2116190161" sldId="266"/>
        </pc:sldMkLst>
      </pc:sldChg>
      <pc:sldChg chg="addSp delSp modSp mod ord delAnim modAnim modNotesTx">
        <pc:chgData name="Eduardo V" userId="baac06ad936a8abe" providerId="LiveId" clId="{DC144822-564D-4198-9E31-AA9D76D440C7}" dt="2024-09-19T07:28:04.898" v="431"/>
        <pc:sldMkLst>
          <pc:docMk/>
          <pc:sldMk cId="4145261392" sldId="267"/>
        </pc:sldMkLst>
        <pc:spChg chg="mod">
          <ac:chgData name="Eduardo V" userId="baac06ad936a8abe" providerId="LiveId" clId="{DC144822-564D-4198-9E31-AA9D76D440C7}" dt="2024-09-19T07:23:02.150" v="105" actId="26606"/>
          <ac:spMkLst>
            <pc:docMk/>
            <pc:sldMk cId="4145261392" sldId="267"/>
            <ac:spMk id="2" creationId="{00000000-0000-0000-0000-000000000000}"/>
          </ac:spMkLst>
        </pc:spChg>
        <pc:spChg chg="mod">
          <ac:chgData name="Eduardo V" userId="baac06ad936a8abe" providerId="LiveId" clId="{DC144822-564D-4198-9E31-AA9D76D440C7}" dt="2024-09-19T07:27:57.728" v="429" actId="20577"/>
          <ac:spMkLst>
            <pc:docMk/>
            <pc:sldMk cId="4145261392" sldId="267"/>
            <ac:spMk id="3" creationId="{00000000-0000-0000-0000-000000000000}"/>
          </ac:spMkLst>
        </pc:spChg>
        <pc:spChg chg="add del mod">
          <ac:chgData name="Eduardo V" userId="baac06ad936a8abe" providerId="LiveId" clId="{DC144822-564D-4198-9E31-AA9D76D440C7}" dt="2024-09-19T07:19:13.228" v="44" actId="478"/>
          <ac:spMkLst>
            <pc:docMk/>
            <pc:sldMk cId="4145261392" sldId="267"/>
            <ac:spMk id="6" creationId="{D1717ED7-F7ED-8951-1A3C-F31C3622EECA}"/>
          </ac:spMkLst>
        </pc:spChg>
        <pc:graphicFrameChg chg="del modGraphic">
          <ac:chgData name="Eduardo V" userId="baac06ad936a8abe" providerId="LiveId" clId="{DC144822-564D-4198-9E31-AA9D76D440C7}" dt="2024-09-19T07:19:09.332" v="42" actId="478"/>
          <ac:graphicFrameMkLst>
            <pc:docMk/>
            <pc:sldMk cId="4145261392" sldId="267"/>
            <ac:graphicFrameMk id="5" creationId="{00000000-0000-0000-0000-000000000000}"/>
          </ac:graphicFrameMkLst>
        </pc:graphicFrameChg>
        <pc:picChg chg="add del mod">
          <ac:chgData name="Eduardo V" userId="baac06ad936a8abe" providerId="LiveId" clId="{DC144822-564D-4198-9E31-AA9D76D440C7}" dt="2024-09-19T07:20:55.890" v="103" actId="478"/>
          <ac:picMkLst>
            <pc:docMk/>
            <pc:sldMk cId="4145261392" sldId="267"/>
            <ac:picMk id="7" creationId="{1D763F3C-D895-1F6E-A3CC-7560584E4A73}"/>
          </ac:picMkLst>
        </pc:picChg>
        <pc:picChg chg="add mod">
          <ac:chgData name="Eduardo V" userId="baac06ad936a8abe" providerId="LiveId" clId="{DC144822-564D-4198-9E31-AA9D76D440C7}" dt="2024-09-19T07:23:06.019" v="106" actId="14100"/>
          <ac:picMkLst>
            <pc:docMk/>
            <pc:sldMk cId="4145261392" sldId="267"/>
            <ac:picMk id="8" creationId="{8B784402-03F7-975D-1696-9DD6DFB774D0}"/>
          </ac:picMkLst>
        </pc:picChg>
      </pc:sldChg>
      <pc:sldChg chg="addSp delSp modSp mod ord">
        <pc:chgData name="Eduardo V" userId="baac06ad936a8abe" providerId="LiveId" clId="{DC144822-564D-4198-9E31-AA9D76D440C7}" dt="2024-09-20T22:57:36.328" v="1724" actId="404"/>
        <pc:sldMkLst>
          <pc:docMk/>
          <pc:sldMk cId="1153027685" sldId="269"/>
        </pc:sldMkLst>
        <pc:spChg chg="mod">
          <ac:chgData name="Eduardo V" userId="baac06ad936a8abe" providerId="LiveId" clId="{DC144822-564D-4198-9E31-AA9D76D440C7}" dt="2024-09-19T07:29:25.413" v="457" actId="790"/>
          <ac:spMkLst>
            <pc:docMk/>
            <pc:sldMk cId="1153027685" sldId="269"/>
            <ac:spMk id="2" creationId="{00000000-0000-0000-0000-000000000000}"/>
          </ac:spMkLst>
        </pc:spChg>
        <pc:spChg chg="add del mod">
          <ac:chgData name="Eduardo V" userId="baac06ad936a8abe" providerId="LiveId" clId="{DC144822-564D-4198-9E31-AA9D76D440C7}" dt="2024-09-19T07:31:40.419" v="471" actId="1032"/>
          <ac:spMkLst>
            <pc:docMk/>
            <pc:sldMk cId="1153027685" sldId="269"/>
            <ac:spMk id="4" creationId="{AAE46F48-EAE2-D7B8-1604-05B44A7B4A1B}"/>
          </ac:spMkLst>
        </pc:spChg>
        <pc:graphicFrameChg chg="add mod modGraphic">
          <ac:chgData name="Eduardo V" userId="baac06ad936a8abe" providerId="LiveId" clId="{DC144822-564D-4198-9E31-AA9D76D440C7}" dt="2024-09-20T22:57:36.328" v="1724" actId="404"/>
          <ac:graphicFrameMkLst>
            <pc:docMk/>
            <pc:sldMk cId="1153027685" sldId="269"/>
            <ac:graphicFrameMk id="5" creationId="{06E1BF8D-0D91-E012-A8D7-E70B92DA983D}"/>
          </ac:graphicFrameMkLst>
        </pc:graphicFrameChg>
        <pc:graphicFrameChg chg="del mod">
          <ac:chgData name="Eduardo V" userId="baac06ad936a8abe" providerId="LiveId" clId="{DC144822-564D-4198-9E31-AA9D76D440C7}" dt="2024-09-19T07:31:34.123" v="470" actId="478"/>
          <ac:graphicFrameMkLst>
            <pc:docMk/>
            <pc:sldMk cId="1153027685" sldId="269"/>
            <ac:graphicFrameMk id="9" creationId="{00000000-0000-0000-0000-000000000000}"/>
          </ac:graphicFrameMkLst>
        </pc:graphicFrameChg>
      </pc:sldChg>
      <pc:sldChg chg="modSp mod ord">
        <pc:chgData name="Eduardo V" userId="baac06ad936a8abe" providerId="LiveId" clId="{DC144822-564D-4198-9E31-AA9D76D440C7}" dt="2024-09-19T07:57:04.273" v="1114" actId="20577"/>
        <pc:sldMkLst>
          <pc:docMk/>
          <pc:sldMk cId="3444435236" sldId="270"/>
        </pc:sldMkLst>
        <pc:spChg chg="mod">
          <ac:chgData name="Eduardo V" userId="baac06ad936a8abe" providerId="LiveId" clId="{DC144822-564D-4198-9E31-AA9D76D440C7}" dt="2024-09-19T07:56:54.775" v="1094"/>
          <ac:spMkLst>
            <pc:docMk/>
            <pc:sldMk cId="3444435236" sldId="270"/>
            <ac:spMk id="2" creationId="{00000000-0000-0000-0000-000000000000}"/>
          </ac:spMkLst>
        </pc:spChg>
        <pc:spChg chg="mod">
          <ac:chgData name="Eduardo V" userId="baac06ad936a8abe" providerId="LiveId" clId="{DC144822-564D-4198-9E31-AA9D76D440C7}" dt="2024-09-19T07:57:04.273" v="1114" actId="20577"/>
          <ac:spMkLst>
            <pc:docMk/>
            <pc:sldMk cId="3444435236" sldId="270"/>
            <ac:spMk id="3" creationId="{00000000-0000-0000-0000-000000000000}"/>
          </ac:spMkLst>
        </pc:spChg>
      </pc:sldChg>
      <pc:sldChg chg="addSp delSp modSp mod ord">
        <pc:chgData name="Eduardo V" userId="baac06ad936a8abe" providerId="LiveId" clId="{DC144822-564D-4198-9E31-AA9D76D440C7}" dt="2024-09-19T08:07:52.312" v="1370"/>
        <pc:sldMkLst>
          <pc:docMk/>
          <pc:sldMk cId="1475842300" sldId="271"/>
        </pc:sldMkLst>
        <pc:spChg chg="mod">
          <ac:chgData name="Eduardo V" userId="baac06ad936a8abe" providerId="LiveId" clId="{DC144822-564D-4198-9E31-AA9D76D440C7}" dt="2024-09-19T08:04:24.408" v="1313" actId="20577"/>
          <ac:spMkLst>
            <pc:docMk/>
            <pc:sldMk cId="1475842300" sldId="271"/>
            <ac:spMk id="2" creationId="{00000000-0000-0000-0000-000000000000}"/>
          </ac:spMkLst>
        </pc:spChg>
        <pc:spChg chg="mod">
          <ac:chgData name="Eduardo V" userId="baac06ad936a8abe" providerId="LiveId" clId="{DC144822-564D-4198-9E31-AA9D76D440C7}" dt="2024-09-19T08:05:47.743" v="1345" actId="6549"/>
          <ac:spMkLst>
            <pc:docMk/>
            <pc:sldMk cId="1475842300" sldId="271"/>
            <ac:spMk id="4" creationId="{00000000-0000-0000-0000-000000000000}"/>
          </ac:spMkLst>
        </pc:spChg>
        <pc:spChg chg="del">
          <ac:chgData name="Eduardo V" userId="baac06ad936a8abe" providerId="LiveId" clId="{DC144822-564D-4198-9E31-AA9D76D440C7}" dt="2024-09-19T08:05:01.845" v="1337" actId="478"/>
          <ac:spMkLst>
            <pc:docMk/>
            <pc:sldMk cId="1475842300" sldId="271"/>
            <ac:spMk id="5" creationId="{00000000-0000-0000-0000-000000000000}"/>
          </ac:spMkLst>
        </pc:spChg>
        <pc:spChg chg="del mod">
          <ac:chgData name="Eduardo V" userId="baac06ad936a8abe" providerId="LiveId" clId="{DC144822-564D-4198-9E31-AA9D76D440C7}" dt="2024-09-19T08:05:02.887" v="1338" actId="478"/>
          <ac:spMkLst>
            <pc:docMk/>
            <pc:sldMk cId="1475842300" sldId="271"/>
            <ac:spMk id="6" creationId="{00000000-0000-0000-0000-000000000000}"/>
          </ac:spMkLst>
        </pc:spChg>
        <pc:picChg chg="add mod">
          <ac:chgData name="Eduardo V" userId="baac06ad936a8abe" providerId="LiveId" clId="{DC144822-564D-4198-9E31-AA9D76D440C7}" dt="2024-09-19T08:05:17.780" v="1341" actId="14100"/>
          <ac:picMkLst>
            <pc:docMk/>
            <pc:sldMk cId="1475842300" sldId="271"/>
            <ac:picMk id="7" creationId="{CFAD2F35-B205-F98A-C90D-F509369826C2}"/>
          </ac:picMkLst>
        </pc:picChg>
        <pc:picChg chg="add mod">
          <ac:chgData name="Eduardo V" userId="baac06ad936a8abe" providerId="LiveId" clId="{DC144822-564D-4198-9E31-AA9D76D440C7}" dt="2024-09-19T08:05:27.246" v="1344" actId="1076"/>
          <ac:picMkLst>
            <pc:docMk/>
            <pc:sldMk cId="1475842300" sldId="271"/>
            <ac:picMk id="8" creationId="{5BC4C749-63BF-48C9-BD06-E16A500C8246}"/>
          </ac:picMkLst>
        </pc:picChg>
        <pc:picChg chg="add mod">
          <ac:chgData name="Eduardo V" userId="baac06ad936a8abe" providerId="LiveId" clId="{DC144822-564D-4198-9E31-AA9D76D440C7}" dt="2024-09-19T08:05:24.560" v="1343" actId="1076"/>
          <ac:picMkLst>
            <pc:docMk/>
            <pc:sldMk cId="1475842300" sldId="271"/>
            <ac:picMk id="9" creationId="{265DF6F3-AF00-0B38-D5BD-1110E78F0245}"/>
          </ac:picMkLst>
        </pc:picChg>
      </pc:sldChg>
      <pc:sldChg chg="modSp del mod ord">
        <pc:chgData name="Eduardo V" userId="baac06ad936a8abe" providerId="LiveId" clId="{DC144822-564D-4198-9E31-AA9D76D440C7}" dt="2024-09-19T08:24:24.296" v="1629" actId="47"/>
        <pc:sldMkLst>
          <pc:docMk/>
          <pc:sldMk cId="215988672" sldId="272"/>
        </pc:sldMkLst>
        <pc:spChg chg="mod">
          <ac:chgData name="Eduardo V" userId="baac06ad936a8abe" providerId="LiveId" clId="{DC144822-564D-4198-9E31-AA9D76D440C7}" dt="2024-09-19T08:20:07.737" v="1581" actId="313"/>
          <ac:spMkLst>
            <pc:docMk/>
            <pc:sldMk cId="215988672" sldId="272"/>
            <ac:spMk id="2" creationId="{00000000-0000-0000-0000-000000000000}"/>
          </ac:spMkLst>
        </pc:spChg>
      </pc:sldChg>
      <pc:sldChg chg="addSp add del mod">
        <pc:chgData name="Eduardo V" userId="baac06ad936a8abe" providerId="LiveId" clId="{DC144822-564D-4198-9E31-AA9D76D440C7}" dt="2024-09-21T00:53:08.581" v="2965" actId="22"/>
        <pc:sldMkLst>
          <pc:docMk/>
          <pc:sldMk cId="3661180859" sldId="273"/>
        </pc:sldMkLst>
        <pc:picChg chg="add">
          <ac:chgData name="Eduardo V" userId="baac06ad936a8abe" providerId="LiveId" clId="{DC144822-564D-4198-9E31-AA9D76D440C7}" dt="2024-09-21T00:53:08.581" v="2965" actId="22"/>
          <ac:picMkLst>
            <pc:docMk/>
            <pc:sldMk cId="3661180859" sldId="273"/>
            <ac:picMk id="3" creationId="{6FFC4497-4335-FDA3-5917-F65A75FB4588}"/>
          </ac:picMkLst>
        </pc:picChg>
      </pc:sldChg>
      <pc:sldChg chg="del">
        <pc:chgData name="Eduardo V" userId="baac06ad936a8abe" providerId="LiveId" clId="{DC144822-564D-4198-9E31-AA9D76D440C7}" dt="2024-09-19T08:18:41.488" v="1559" actId="47"/>
        <pc:sldMkLst>
          <pc:docMk/>
          <pc:sldMk cId="3232560146" sldId="274"/>
        </pc:sldMkLst>
      </pc:sldChg>
      <pc:sldChg chg="del">
        <pc:chgData name="Eduardo V" userId="baac06ad936a8abe" providerId="LiveId" clId="{DC144822-564D-4198-9E31-AA9D76D440C7}" dt="2024-09-19T08:19:02.426" v="1565" actId="47"/>
        <pc:sldMkLst>
          <pc:docMk/>
          <pc:sldMk cId="1857640680" sldId="275"/>
        </pc:sldMkLst>
      </pc:sldChg>
      <pc:sldChg chg="modSp mod">
        <pc:chgData name="Eduardo V" userId="baac06ad936a8abe" providerId="LiveId" clId="{DC144822-564D-4198-9E31-AA9D76D440C7}" dt="2024-09-21T04:25:46.286" v="6178" actId="20577"/>
        <pc:sldMkLst>
          <pc:docMk/>
          <pc:sldMk cId="4290865710" sldId="276"/>
        </pc:sldMkLst>
        <pc:spChg chg="mod">
          <ac:chgData name="Eduardo V" userId="baac06ad936a8abe" providerId="LiveId" clId="{DC144822-564D-4198-9E31-AA9D76D440C7}" dt="2024-09-21T04:25:46.286" v="6178" actId="20577"/>
          <ac:spMkLst>
            <pc:docMk/>
            <pc:sldMk cId="4290865710" sldId="276"/>
            <ac:spMk id="14" creationId="{00000000-0000-0000-0000-000000000000}"/>
          </ac:spMkLst>
        </pc:spChg>
      </pc:sldChg>
      <pc:sldChg chg="modSp new mod">
        <pc:chgData name="Eduardo V" userId="baac06ad936a8abe" providerId="LiveId" clId="{DC144822-564D-4198-9E31-AA9D76D440C7}" dt="2024-09-19T07:36:25.868" v="822" actId="27636"/>
        <pc:sldMkLst>
          <pc:docMk/>
          <pc:sldMk cId="207786920" sldId="277"/>
        </pc:sldMkLst>
        <pc:spChg chg="mod">
          <ac:chgData name="Eduardo V" userId="baac06ad936a8abe" providerId="LiveId" clId="{DC144822-564D-4198-9E31-AA9D76D440C7}" dt="2024-09-19T07:35:50.088" v="815" actId="20577"/>
          <ac:spMkLst>
            <pc:docMk/>
            <pc:sldMk cId="207786920" sldId="277"/>
            <ac:spMk id="2" creationId="{7D8857DA-44C2-717A-4BB7-E3D31231E234}"/>
          </ac:spMkLst>
        </pc:spChg>
        <pc:spChg chg="mod">
          <ac:chgData name="Eduardo V" userId="baac06ad936a8abe" providerId="LiveId" clId="{DC144822-564D-4198-9E31-AA9D76D440C7}" dt="2024-09-19T07:36:25.868" v="822" actId="27636"/>
          <ac:spMkLst>
            <pc:docMk/>
            <pc:sldMk cId="207786920" sldId="277"/>
            <ac:spMk id="3" creationId="{FC93BE01-CCAF-4C0C-C2AE-F358DF92D931}"/>
          </ac:spMkLst>
        </pc:spChg>
      </pc:sldChg>
      <pc:sldChg chg="addSp delSp modSp new mod">
        <pc:chgData name="Eduardo V" userId="baac06ad936a8abe" providerId="LiveId" clId="{DC144822-564D-4198-9E31-AA9D76D440C7}" dt="2024-09-19T07:40:06.048" v="907" actId="20577"/>
        <pc:sldMkLst>
          <pc:docMk/>
          <pc:sldMk cId="1079705606" sldId="278"/>
        </pc:sldMkLst>
        <pc:spChg chg="del mod">
          <ac:chgData name="Eduardo V" userId="baac06ad936a8abe" providerId="LiveId" clId="{DC144822-564D-4198-9E31-AA9D76D440C7}" dt="2024-09-19T07:38:52.052" v="886" actId="478"/>
          <ac:spMkLst>
            <pc:docMk/>
            <pc:sldMk cId="1079705606" sldId="278"/>
            <ac:spMk id="2" creationId="{4BD6545A-4A34-DFFB-C759-174710410F77}"/>
          </ac:spMkLst>
        </pc:spChg>
        <pc:spChg chg="del">
          <ac:chgData name="Eduardo V" userId="baac06ad936a8abe" providerId="LiveId" clId="{DC144822-564D-4198-9E31-AA9D76D440C7}" dt="2024-09-19T07:38:53.422" v="887" actId="478"/>
          <ac:spMkLst>
            <pc:docMk/>
            <pc:sldMk cId="1079705606" sldId="278"/>
            <ac:spMk id="3" creationId="{30649C42-2137-54A7-7C04-7F84FD24F92B}"/>
          </ac:spMkLst>
        </pc:spChg>
        <pc:spChg chg="add mod">
          <ac:chgData name="Eduardo V" userId="baac06ad936a8abe" providerId="LiveId" clId="{DC144822-564D-4198-9E31-AA9D76D440C7}" dt="2024-09-19T07:38:48.861" v="884"/>
          <ac:spMkLst>
            <pc:docMk/>
            <pc:sldMk cId="1079705606" sldId="278"/>
            <ac:spMk id="4" creationId="{8E4F0FD7-95CC-5B63-24FE-F5A1D344CB51}"/>
          </ac:spMkLst>
        </pc:spChg>
        <pc:spChg chg="add mod">
          <ac:chgData name="Eduardo V" userId="baac06ad936a8abe" providerId="LiveId" clId="{DC144822-564D-4198-9E31-AA9D76D440C7}" dt="2024-09-19T07:38:48.861" v="884"/>
          <ac:spMkLst>
            <pc:docMk/>
            <pc:sldMk cId="1079705606" sldId="278"/>
            <ac:spMk id="5" creationId="{F3C51C7D-D41A-AEFF-4A67-6CFD94F23E6A}"/>
          </ac:spMkLst>
        </pc:spChg>
        <pc:spChg chg="add del mod">
          <ac:chgData name="Eduardo V" userId="baac06ad936a8abe" providerId="LiveId" clId="{DC144822-564D-4198-9E31-AA9D76D440C7}" dt="2024-09-19T07:38:54.345" v="888" actId="478"/>
          <ac:spMkLst>
            <pc:docMk/>
            <pc:sldMk cId="1079705606" sldId="278"/>
            <ac:spMk id="8" creationId="{0E5C586A-CA57-2516-63B4-3D8790675FA8}"/>
          </ac:spMkLst>
        </pc:spChg>
        <pc:spChg chg="add mod">
          <ac:chgData name="Eduardo V" userId="baac06ad936a8abe" providerId="LiveId" clId="{DC144822-564D-4198-9E31-AA9D76D440C7}" dt="2024-09-19T07:39:17.549" v="891" actId="1076"/>
          <ac:spMkLst>
            <pc:docMk/>
            <pc:sldMk cId="1079705606" sldId="278"/>
            <ac:spMk id="9" creationId="{D59DF0F3-40B5-6596-67F8-F4EB5B35F7C1}"/>
          </ac:spMkLst>
        </pc:spChg>
        <pc:spChg chg="add mod">
          <ac:chgData name="Eduardo V" userId="baac06ad936a8abe" providerId="LiveId" clId="{DC144822-564D-4198-9E31-AA9D76D440C7}" dt="2024-09-19T07:40:06.048" v="907" actId="20577"/>
          <ac:spMkLst>
            <pc:docMk/>
            <pc:sldMk cId="1079705606" sldId="278"/>
            <ac:spMk id="10" creationId="{1BC82FFB-0D00-D1C8-C016-2505433489D2}"/>
          </ac:spMkLst>
        </pc:spChg>
        <pc:graphicFrameChg chg="add mod">
          <ac:chgData name="Eduardo V" userId="baac06ad936a8abe" providerId="LiveId" clId="{DC144822-564D-4198-9E31-AA9D76D440C7}" dt="2024-09-19T07:38:48.246" v="881"/>
          <ac:graphicFrameMkLst>
            <pc:docMk/>
            <pc:sldMk cId="1079705606" sldId="278"/>
            <ac:graphicFrameMk id="6" creationId="{EDDDC80A-EFF0-A3BB-FA7E-5688E550702D}"/>
          </ac:graphicFrameMkLst>
        </pc:graphicFrameChg>
        <pc:graphicFrameChg chg="add mod">
          <ac:chgData name="Eduardo V" userId="baac06ad936a8abe" providerId="LiveId" clId="{DC144822-564D-4198-9E31-AA9D76D440C7}" dt="2024-09-19T07:39:17.549" v="891" actId="1076"/>
          <ac:graphicFrameMkLst>
            <pc:docMk/>
            <pc:sldMk cId="1079705606" sldId="278"/>
            <ac:graphicFrameMk id="11" creationId="{57D1F190-7538-D410-33F5-7C5785897637}"/>
          </ac:graphicFrameMkLst>
        </pc:graphicFrameChg>
      </pc:sldChg>
      <pc:sldChg chg="modSp add mod">
        <pc:chgData name="Eduardo V" userId="baac06ad936a8abe" providerId="LiveId" clId="{DC144822-564D-4198-9E31-AA9D76D440C7}" dt="2024-09-19T07:38:22.337" v="880" actId="790"/>
        <pc:sldMkLst>
          <pc:docMk/>
          <pc:sldMk cId="246013137" sldId="279"/>
        </pc:sldMkLst>
        <pc:spChg chg="mod">
          <ac:chgData name="Eduardo V" userId="baac06ad936a8abe" providerId="LiveId" clId="{DC144822-564D-4198-9E31-AA9D76D440C7}" dt="2024-09-19T07:38:22.337" v="880" actId="790"/>
          <ac:spMkLst>
            <pc:docMk/>
            <pc:sldMk cId="246013137" sldId="279"/>
            <ac:spMk id="2" creationId="{00000000-0000-0000-0000-000000000000}"/>
          </ac:spMkLst>
        </pc:spChg>
      </pc:sldChg>
      <pc:sldChg chg="addSp delSp modSp new mod">
        <pc:chgData name="Eduardo V" userId="baac06ad936a8abe" providerId="LiveId" clId="{DC144822-564D-4198-9E31-AA9D76D440C7}" dt="2024-09-19T07:41:58.470" v="912"/>
        <pc:sldMkLst>
          <pc:docMk/>
          <pc:sldMk cId="1520963165" sldId="280"/>
        </pc:sldMkLst>
        <pc:spChg chg="del">
          <ac:chgData name="Eduardo V" userId="baac06ad936a8abe" providerId="LiveId" clId="{DC144822-564D-4198-9E31-AA9D76D440C7}" dt="2024-09-19T07:41:51.594" v="909" actId="21"/>
          <ac:spMkLst>
            <pc:docMk/>
            <pc:sldMk cId="1520963165" sldId="280"/>
            <ac:spMk id="2" creationId="{F8D1995C-98AE-7731-BE3D-7A3F578A4969}"/>
          </ac:spMkLst>
        </pc:spChg>
        <pc:spChg chg="del">
          <ac:chgData name="Eduardo V" userId="baac06ad936a8abe" providerId="LiveId" clId="{DC144822-564D-4198-9E31-AA9D76D440C7}" dt="2024-09-19T07:41:53.426" v="910" actId="21"/>
          <ac:spMkLst>
            <pc:docMk/>
            <pc:sldMk cId="1520963165" sldId="280"/>
            <ac:spMk id="3" creationId="{BC3FC70F-0075-EEC6-481F-56DD5669081A}"/>
          </ac:spMkLst>
        </pc:spChg>
        <pc:spChg chg="add mod">
          <ac:chgData name="Eduardo V" userId="baac06ad936a8abe" providerId="LiveId" clId="{DC144822-564D-4198-9E31-AA9D76D440C7}" dt="2024-09-19T07:41:53.954" v="911"/>
          <ac:spMkLst>
            <pc:docMk/>
            <pc:sldMk cId="1520963165" sldId="280"/>
            <ac:spMk id="4" creationId="{BC3FC70F-0075-EEC6-481F-56DD5669081A}"/>
          </ac:spMkLst>
        </pc:spChg>
        <pc:spChg chg="add mod">
          <ac:chgData name="Eduardo V" userId="baac06ad936a8abe" providerId="LiveId" clId="{DC144822-564D-4198-9E31-AA9D76D440C7}" dt="2024-09-19T07:41:58.470" v="912"/>
          <ac:spMkLst>
            <pc:docMk/>
            <pc:sldMk cId="1520963165" sldId="280"/>
            <ac:spMk id="5" creationId="{0F1EF5CC-B2CC-DAD2-8E44-F0D176321BBB}"/>
          </ac:spMkLst>
        </pc:spChg>
        <pc:graphicFrameChg chg="add mod">
          <ac:chgData name="Eduardo V" userId="baac06ad936a8abe" providerId="LiveId" clId="{DC144822-564D-4198-9E31-AA9D76D440C7}" dt="2024-09-19T07:41:58.470" v="912"/>
          <ac:graphicFrameMkLst>
            <pc:docMk/>
            <pc:sldMk cId="1520963165" sldId="280"/>
            <ac:graphicFrameMk id="6" creationId="{D769214D-9FC0-A616-4936-AD0979A3117E}"/>
          </ac:graphicFrameMkLst>
        </pc:graphicFrameChg>
      </pc:sldChg>
      <pc:sldChg chg="addSp delSp modSp new mod modNotesTx">
        <pc:chgData name="Eduardo V" userId="baac06ad936a8abe" providerId="LiveId" clId="{DC144822-564D-4198-9E31-AA9D76D440C7}" dt="2024-09-19T07:44:09.840" v="921"/>
        <pc:sldMkLst>
          <pc:docMk/>
          <pc:sldMk cId="2901292862" sldId="281"/>
        </pc:sldMkLst>
        <pc:spChg chg="del">
          <ac:chgData name="Eduardo V" userId="baac06ad936a8abe" providerId="LiveId" clId="{DC144822-564D-4198-9E31-AA9D76D440C7}" dt="2024-09-19T07:42:32.329" v="914" actId="478"/>
          <ac:spMkLst>
            <pc:docMk/>
            <pc:sldMk cId="2901292862" sldId="281"/>
            <ac:spMk id="2" creationId="{29831EA2-7318-A413-F699-68298EA6068A}"/>
          </ac:spMkLst>
        </pc:spChg>
        <pc:spChg chg="del">
          <ac:chgData name="Eduardo V" userId="baac06ad936a8abe" providerId="LiveId" clId="{DC144822-564D-4198-9E31-AA9D76D440C7}" dt="2024-09-19T07:42:32.329" v="914" actId="478"/>
          <ac:spMkLst>
            <pc:docMk/>
            <pc:sldMk cId="2901292862" sldId="281"/>
            <ac:spMk id="3" creationId="{7439E00B-B93B-1882-7D63-6A57DFDB8762}"/>
          </ac:spMkLst>
        </pc:spChg>
        <pc:spChg chg="add mod">
          <ac:chgData name="Eduardo V" userId="baac06ad936a8abe" providerId="LiveId" clId="{DC144822-564D-4198-9E31-AA9D76D440C7}" dt="2024-09-19T07:42:32.759" v="915"/>
          <ac:spMkLst>
            <pc:docMk/>
            <pc:sldMk cId="2901292862" sldId="281"/>
            <ac:spMk id="4" creationId="{73F3565D-2BA7-DAD2-4FB9-CABC7A6ECEA2}"/>
          </ac:spMkLst>
        </pc:spChg>
        <pc:spChg chg="add del mod">
          <ac:chgData name="Eduardo V" userId="baac06ad936a8abe" providerId="LiveId" clId="{DC144822-564D-4198-9E31-AA9D76D440C7}" dt="2024-09-19T07:44:07.908" v="920" actId="478"/>
          <ac:spMkLst>
            <pc:docMk/>
            <pc:sldMk cId="2901292862" sldId="281"/>
            <ac:spMk id="9" creationId="{28D44FD4-7E70-41B1-3263-5E5A1A18E0A1}"/>
          </ac:spMkLst>
        </pc:spChg>
        <pc:picChg chg="add mod">
          <ac:chgData name="Eduardo V" userId="baac06ad936a8abe" providerId="LiveId" clId="{DC144822-564D-4198-9E31-AA9D76D440C7}" dt="2024-09-19T07:42:32.759" v="915"/>
          <ac:picMkLst>
            <pc:docMk/>
            <pc:sldMk cId="2901292862" sldId="281"/>
            <ac:picMk id="5" creationId="{DCF3B9E9-2DCF-A607-533B-6A0ADC4CAAAC}"/>
          </ac:picMkLst>
        </pc:picChg>
        <pc:picChg chg="add mod">
          <ac:chgData name="Eduardo V" userId="baac06ad936a8abe" providerId="LiveId" clId="{DC144822-564D-4198-9E31-AA9D76D440C7}" dt="2024-09-19T07:42:32.759" v="915"/>
          <ac:picMkLst>
            <pc:docMk/>
            <pc:sldMk cId="2901292862" sldId="281"/>
            <ac:picMk id="6" creationId="{546A8ADD-036F-2801-B568-09197C70E01F}"/>
          </ac:picMkLst>
        </pc:picChg>
        <pc:picChg chg="add mod">
          <ac:chgData name="Eduardo V" userId="baac06ad936a8abe" providerId="LiveId" clId="{DC144822-564D-4198-9E31-AA9D76D440C7}" dt="2024-09-19T07:42:32.759" v="915"/>
          <ac:picMkLst>
            <pc:docMk/>
            <pc:sldMk cId="2901292862" sldId="281"/>
            <ac:picMk id="7" creationId="{F8614034-3620-F102-6689-FB2F36C1E44F}"/>
          </ac:picMkLst>
        </pc:picChg>
      </pc:sldChg>
      <pc:sldChg chg="addSp modSp new mod">
        <pc:chgData name="Eduardo V" userId="baac06ad936a8abe" providerId="LiveId" clId="{DC144822-564D-4198-9E31-AA9D76D440C7}" dt="2024-09-19T07:46:37.500" v="947" actId="313"/>
        <pc:sldMkLst>
          <pc:docMk/>
          <pc:sldMk cId="2592156163" sldId="282"/>
        </pc:sldMkLst>
        <pc:spChg chg="mod">
          <ac:chgData name="Eduardo V" userId="baac06ad936a8abe" providerId="LiveId" clId="{DC144822-564D-4198-9E31-AA9D76D440C7}" dt="2024-09-19T07:45:00.938" v="934" actId="20577"/>
          <ac:spMkLst>
            <pc:docMk/>
            <pc:sldMk cId="2592156163" sldId="282"/>
            <ac:spMk id="2" creationId="{5BCB106D-9386-1F6D-36EF-E35BF20B9B27}"/>
          </ac:spMkLst>
        </pc:spChg>
        <pc:spChg chg="mod">
          <ac:chgData name="Eduardo V" userId="baac06ad936a8abe" providerId="LiveId" clId="{DC144822-564D-4198-9E31-AA9D76D440C7}" dt="2024-09-19T07:46:37.500" v="947" actId="313"/>
          <ac:spMkLst>
            <pc:docMk/>
            <pc:sldMk cId="2592156163" sldId="282"/>
            <ac:spMk id="3" creationId="{CE33BCCA-0D61-BA66-9994-BA14DB9FD891}"/>
          </ac:spMkLst>
        </pc:spChg>
        <pc:picChg chg="add mod">
          <ac:chgData name="Eduardo V" userId="baac06ad936a8abe" providerId="LiveId" clId="{DC144822-564D-4198-9E31-AA9D76D440C7}" dt="2024-09-19T07:46:08.584" v="943" actId="14100"/>
          <ac:picMkLst>
            <pc:docMk/>
            <pc:sldMk cId="2592156163" sldId="282"/>
            <ac:picMk id="4" creationId="{FD0B452E-B5AB-2120-A895-152CE4D8BE39}"/>
          </ac:picMkLst>
        </pc:picChg>
      </pc:sldChg>
      <pc:sldChg chg="new del">
        <pc:chgData name="Eduardo V" userId="baac06ad936a8abe" providerId="LiveId" clId="{DC144822-564D-4198-9E31-AA9D76D440C7}" dt="2024-09-19T07:56:27.555" v="1053" actId="47"/>
        <pc:sldMkLst>
          <pc:docMk/>
          <pc:sldMk cId="2701061528" sldId="283"/>
        </pc:sldMkLst>
      </pc:sldChg>
      <pc:sldChg chg="modSp add mod">
        <pc:chgData name="Eduardo V" userId="baac06ad936a8abe" providerId="LiveId" clId="{DC144822-564D-4198-9E31-AA9D76D440C7}" dt="2024-09-19T07:53:19.856" v="984" actId="790"/>
        <pc:sldMkLst>
          <pc:docMk/>
          <pc:sldMk cId="3256710528" sldId="284"/>
        </pc:sldMkLst>
        <pc:spChg chg="mod">
          <ac:chgData name="Eduardo V" userId="baac06ad936a8abe" providerId="LiveId" clId="{DC144822-564D-4198-9E31-AA9D76D440C7}" dt="2024-09-19T07:53:19.856" v="984" actId="790"/>
          <ac:spMkLst>
            <pc:docMk/>
            <pc:sldMk cId="3256710528" sldId="284"/>
            <ac:spMk id="2" creationId="{00000000-0000-0000-0000-000000000000}"/>
          </ac:spMkLst>
        </pc:spChg>
      </pc:sldChg>
      <pc:sldChg chg="new del">
        <pc:chgData name="Eduardo V" userId="baac06ad936a8abe" providerId="LiveId" clId="{DC144822-564D-4198-9E31-AA9D76D440C7}" dt="2024-09-19T07:53:27.506" v="986" actId="680"/>
        <pc:sldMkLst>
          <pc:docMk/>
          <pc:sldMk cId="849645790" sldId="285"/>
        </pc:sldMkLst>
      </pc:sldChg>
      <pc:sldChg chg="addSp delSp modSp add mod">
        <pc:chgData name="Eduardo V" userId="baac06ad936a8abe" providerId="LiveId" clId="{DC144822-564D-4198-9E31-AA9D76D440C7}" dt="2024-09-19T07:55:19.906" v="1052" actId="1076"/>
        <pc:sldMkLst>
          <pc:docMk/>
          <pc:sldMk cId="1669459508" sldId="285"/>
        </pc:sldMkLst>
        <pc:spChg chg="mod">
          <ac:chgData name="Eduardo V" userId="baac06ad936a8abe" providerId="LiveId" clId="{DC144822-564D-4198-9E31-AA9D76D440C7}" dt="2024-09-19T07:54:09.204" v="1026" actId="790"/>
          <ac:spMkLst>
            <pc:docMk/>
            <pc:sldMk cId="1669459508" sldId="285"/>
            <ac:spMk id="2" creationId="{5BCB106D-9386-1F6D-36EF-E35BF20B9B27}"/>
          </ac:spMkLst>
        </pc:spChg>
        <pc:spChg chg="mod">
          <ac:chgData name="Eduardo V" userId="baac06ad936a8abe" providerId="LiveId" clId="{DC144822-564D-4198-9E31-AA9D76D440C7}" dt="2024-09-19T07:55:07.194" v="1050" actId="14100"/>
          <ac:spMkLst>
            <pc:docMk/>
            <pc:sldMk cId="1669459508" sldId="285"/>
            <ac:spMk id="3" creationId="{CE33BCCA-0D61-BA66-9994-BA14DB9FD891}"/>
          </ac:spMkLst>
        </pc:spChg>
        <pc:picChg chg="del">
          <ac:chgData name="Eduardo V" userId="baac06ad936a8abe" providerId="LiveId" clId="{DC144822-564D-4198-9E31-AA9D76D440C7}" dt="2024-09-19T07:53:42.917" v="1020" actId="478"/>
          <ac:picMkLst>
            <pc:docMk/>
            <pc:sldMk cId="1669459508" sldId="285"/>
            <ac:picMk id="4" creationId="{FD0B452E-B5AB-2120-A895-152CE4D8BE39}"/>
          </ac:picMkLst>
        </pc:picChg>
        <pc:picChg chg="add mod">
          <ac:chgData name="Eduardo V" userId="baac06ad936a8abe" providerId="LiveId" clId="{DC144822-564D-4198-9E31-AA9D76D440C7}" dt="2024-09-19T07:55:19.906" v="1052" actId="1076"/>
          <ac:picMkLst>
            <pc:docMk/>
            <pc:sldMk cId="1669459508" sldId="285"/>
            <ac:picMk id="5" creationId="{27E1546E-6A3F-85F6-189E-E276FAD1840E}"/>
          </ac:picMkLst>
        </pc:picChg>
        <pc:picChg chg="add mod">
          <ac:chgData name="Eduardo V" userId="baac06ad936a8abe" providerId="LiveId" clId="{DC144822-564D-4198-9E31-AA9D76D440C7}" dt="2024-09-19T07:55:19.906" v="1052" actId="1076"/>
          <ac:picMkLst>
            <pc:docMk/>
            <pc:sldMk cId="1669459508" sldId="285"/>
            <ac:picMk id="6" creationId="{9FD8D0FB-A2F9-4178-4DEB-54EA07FC30E7}"/>
          </ac:picMkLst>
        </pc:picChg>
      </pc:sldChg>
      <pc:sldChg chg="addSp delSp modSp add mod">
        <pc:chgData name="Eduardo V" userId="baac06ad936a8abe" providerId="LiveId" clId="{DC144822-564D-4198-9E31-AA9D76D440C7}" dt="2024-09-19T08:01:38.424" v="1275" actId="5793"/>
        <pc:sldMkLst>
          <pc:docMk/>
          <pc:sldMk cId="823440243" sldId="286"/>
        </pc:sldMkLst>
        <pc:spChg chg="mod">
          <ac:chgData name="Eduardo V" userId="baac06ad936a8abe" providerId="LiveId" clId="{DC144822-564D-4198-9E31-AA9D76D440C7}" dt="2024-09-19T08:00:17.337" v="1229" actId="790"/>
          <ac:spMkLst>
            <pc:docMk/>
            <pc:sldMk cId="823440243" sldId="286"/>
            <ac:spMk id="2" creationId="{00000000-0000-0000-0000-000000000000}"/>
          </ac:spMkLst>
        </pc:spChg>
        <pc:spChg chg="mod">
          <ac:chgData name="Eduardo V" userId="baac06ad936a8abe" providerId="LiveId" clId="{DC144822-564D-4198-9E31-AA9D76D440C7}" dt="2024-09-19T07:57:31.171" v="1156" actId="20577"/>
          <ac:spMkLst>
            <pc:docMk/>
            <pc:sldMk cId="823440243" sldId="286"/>
            <ac:spMk id="3" creationId="{00000000-0000-0000-0000-000000000000}"/>
          </ac:spMkLst>
        </pc:spChg>
        <pc:spChg chg="mod">
          <ac:chgData name="Eduardo V" userId="baac06ad936a8abe" providerId="LiveId" clId="{DC144822-564D-4198-9E31-AA9D76D440C7}" dt="2024-09-19T08:01:38.424" v="1275" actId="5793"/>
          <ac:spMkLst>
            <pc:docMk/>
            <pc:sldMk cId="823440243" sldId="286"/>
            <ac:spMk id="4" creationId="{00000000-0000-0000-0000-000000000000}"/>
          </ac:spMkLst>
        </pc:spChg>
        <pc:spChg chg="del">
          <ac:chgData name="Eduardo V" userId="baac06ad936a8abe" providerId="LiveId" clId="{DC144822-564D-4198-9E31-AA9D76D440C7}" dt="2024-09-19T08:01:04.287" v="1235" actId="478"/>
          <ac:spMkLst>
            <pc:docMk/>
            <pc:sldMk cId="823440243" sldId="286"/>
            <ac:spMk id="5" creationId="{00000000-0000-0000-0000-000000000000}"/>
          </ac:spMkLst>
        </pc:spChg>
        <pc:spChg chg="add del mod">
          <ac:chgData name="Eduardo V" userId="baac06ad936a8abe" providerId="LiveId" clId="{DC144822-564D-4198-9E31-AA9D76D440C7}" dt="2024-09-19T07:59:41.040" v="1224"/>
          <ac:spMkLst>
            <pc:docMk/>
            <pc:sldMk cId="823440243" sldId="286"/>
            <ac:spMk id="6" creationId="{00000000-0000-0000-0000-000000000000}"/>
          </ac:spMkLst>
        </pc:spChg>
        <pc:picChg chg="add mod">
          <ac:chgData name="Eduardo V" userId="baac06ad936a8abe" providerId="LiveId" clId="{DC144822-564D-4198-9E31-AA9D76D440C7}" dt="2024-09-19T07:59:21.520" v="1223"/>
          <ac:picMkLst>
            <pc:docMk/>
            <pc:sldMk cId="823440243" sldId="286"/>
            <ac:picMk id="8" creationId="{74C98E8A-E68B-048D-F797-567E7F89B536}"/>
          </ac:picMkLst>
        </pc:picChg>
        <pc:picChg chg="add mod">
          <ac:chgData name="Eduardo V" userId="baac06ad936a8abe" providerId="LiveId" clId="{DC144822-564D-4198-9E31-AA9D76D440C7}" dt="2024-09-19T07:59:46.515" v="1228" actId="14100"/>
          <ac:picMkLst>
            <pc:docMk/>
            <pc:sldMk cId="823440243" sldId="286"/>
            <ac:picMk id="10" creationId="{C0279B62-BECC-38AD-74E7-ED47120F769A}"/>
          </ac:picMkLst>
        </pc:picChg>
        <pc:picChg chg="add mod">
          <ac:chgData name="Eduardo V" userId="baac06ad936a8abe" providerId="LiveId" clId="{DC144822-564D-4198-9E31-AA9D76D440C7}" dt="2024-09-19T08:01:10.550" v="1237" actId="14100"/>
          <ac:picMkLst>
            <pc:docMk/>
            <pc:sldMk cId="823440243" sldId="286"/>
            <ac:picMk id="12" creationId="{8EF63256-1387-97CB-06E6-746437D27F21}"/>
          </ac:picMkLst>
        </pc:picChg>
      </pc:sldChg>
      <pc:sldChg chg="new del">
        <pc:chgData name="Eduardo V" userId="baac06ad936a8abe" providerId="LiveId" clId="{DC144822-564D-4198-9E31-AA9D76D440C7}" dt="2024-09-19T07:57:09.175" v="1116" actId="680"/>
        <pc:sldMkLst>
          <pc:docMk/>
          <pc:sldMk cId="2421916455" sldId="286"/>
        </pc:sldMkLst>
      </pc:sldChg>
      <pc:sldChg chg="addSp delSp modSp new mod ord">
        <pc:chgData name="Eduardo V" userId="baac06ad936a8abe" providerId="LiveId" clId="{DC144822-564D-4198-9E31-AA9D76D440C7}" dt="2024-09-19T08:07:59.418" v="1372"/>
        <pc:sldMkLst>
          <pc:docMk/>
          <pc:sldMk cId="376535097" sldId="287"/>
        </pc:sldMkLst>
        <pc:spChg chg="mod">
          <ac:chgData name="Eduardo V" userId="baac06ad936a8abe" providerId="LiveId" clId="{DC144822-564D-4198-9E31-AA9D76D440C7}" dt="2024-09-19T08:06:23.376" v="1350" actId="20577"/>
          <ac:spMkLst>
            <pc:docMk/>
            <pc:sldMk cId="376535097" sldId="287"/>
            <ac:spMk id="2" creationId="{A4773220-A4C2-9D28-2D21-052C6E13E82D}"/>
          </ac:spMkLst>
        </pc:spChg>
        <pc:spChg chg="del mod">
          <ac:chgData name="Eduardo V" userId="baac06ad936a8abe" providerId="LiveId" clId="{DC144822-564D-4198-9E31-AA9D76D440C7}" dt="2024-09-19T08:06:58.021" v="1362" actId="478"/>
          <ac:spMkLst>
            <pc:docMk/>
            <pc:sldMk cId="376535097" sldId="287"/>
            <ac:spMk id="3" creationId="{B203317C-7496-6D3E-3F69-BD01961FA105}"/>
          </ac:spMkLst>
        </pc:spChg>
        <pc:spChg chg="mod">
          <ac:chgData name="Eduardo V" userId="baac06ad936a8abe" providerId="LiveId" clId="{DC144822-564D-4198-9E31-AA9D76D440C7}" dt="2024-09-19T08:07:12.894" v="1368" actId="20577"/>
          <ac:spMkLst>
            <pc:docMk/>
            <pc:sldMk cId="376535097" sldId="287"/>
            <ac:spMk id="4" creationId="{60B345E8-5070-7C17-9C34-FC8F35C9D64D}"/>
          </ac:spMkLst>
        </pc:spChg>
        <pc:spChg chg="del">
          <ac:chgData name="Eduardo V" userId="baac06ad936a8abe" providerId="LiveId" clId="{DC144822-564D-4198-9E31-AA9D76D440C7}" dt="2024-09-19T08:06:38.790" v="1355" actId="478"/>
          <ac:spMkLst>
            <pc:docMk/>
            <pc:sldMk cId="376535097" sldId="287"/>
            <ac:spMk id="5" creationId="{A06222DE-893D-A531-E665-EAAF39564347}"/>
          </ac:spMkLst>
        </pc:spChg>
        <pc:spChg chg="del">
          <ac:chgData name="Eduardo V" userId="baac06ad936a8abe" providerId="LiveId" clId="{DC144822-564D-4198-9E31-AA9D76D440C7}" dt="2024-09-19T08:06:40.993" v="1357" actId="478"/>
          <ac:spMkLst>
            <pc:docMk/>
            <pc:sldMk cId="376535097" sldId="287"/>
            <ac:spMk id="6" creationId="{63DC37E8-9158-5FE6-6899-44097A9E34F0}"/>
          </ac:spMkLst>
        </pc:spChg>
        <pc:picChg chg="add mod">
          <ac:chgData name="Eduardo V" userId="baac06ad936a8abe" providerId="LiveId" clId="{DC144822-564D-4198-9E31-AA9D76D440C7}" dt="2024-09-19T08:06:49.631" v="1360" actId="1076"/>
          <ac:picMkLst>
            <pc:docMk/>
            <pc:sldMk cId="376535097" sldId="287"/>
            <ac:picMk id="7" creationId="{DC71F606-193B-C793-8C42-D9234F842D16}"/>
          </ac:picMkLst>
        </pc:picChg>
      </pc:sldChg>
      <pc:sldChg chg="addSp delSp modSp new mod modNotesTx">
        <pc:chgData name="Eduardo V" userId="baac06ad936a8abe" providerId="LiveId" clId="{DC144822-564D-4198-9E31-AA9D76D440C7}" dt="2024-09-19T08:09:33.297" v="1408"/>
        <pc:sldMkLst>
          <pc:docMk/>
          <pc:sldMk cId="2016875209" sldId="288"/>
        </pc:sldMkLst>
        <pc:spChg chg="mod">
          <ac:chgData name="Eduardo V" userId="baac06ad936a8abe" providerId="LiveId" clId="{DC144822-564D-4198-9E31-AA9D76D440C7}" dt="2024-09-19T08:08:23.842" v="1388" actId="20577"/>
          <ac:spMkLst>
            <pc:docMk/>
            <pc:sldMk cId="2016875209" sldId="288"/>
            <ac:spMk id="2" creationId="{8C4DCF2B-7F9A-2C41-70ED-EBC435B17AA5}"/>
          </ac:spMkLst>
        </pc:spChg>
        <pc:spChg chg="del">
          <ac:chgData name="Eduardo V" userId="baac06ad936a8abe" providerId="LiveId" clId="{DC144822-564D-4198-9E31-AA9D76D440C7}" dt="2024-09-19T08:08:38.022" v="1390" actId="478"/>
          <ac:spMkLst>
            <pc:docMk/>
            <pc:sldMk cId="2016875209" sldId="288"/>
            <ac:spMk id="3" creationId="{160AC744-983A-0C10-C443-3FBDA5E5C6EF}"/>
          </ac:spMkLst>
        </pc:spChg>
        <pc:spChg chg="mod">
          <ac:chgData name="Eduardo V" userId="baac06ad936a8abe" providerId="LiveId" clId="{DC144822-564D-4198-9E31-AA9D76D440C7}" dt="2024-09-19T08:09:06.352" v="1404" actId="20577"/>
          <ac:spMkLst>
            <pc:docMk/>
            <pc:sldMk cId="2016875209" sldId="288"/>
            <ac:spMk id="4" creationId="{375160D8-F8A6-B810-314D-D628A46927B4}"/>
          </ac:spMkLst>
        </pc:spChg>
        <pc:spChg chg="del">
          <ac:chgData name="Eduardo V" userId="baac06ad936a8abe" providerId="LiveId" clId="{DC144822-564D-4198-9E31-AA9D76D440C7}" dt="2024-09-19T08:09:22.449" v="1405" actId="478"/>
          <ac:spMkLst>
            <pc:docMk/>
            <pc:sldMk cId="2016875209" sldId="288"/>
            <ac:spMk id="5" creationId="{79A53D66-06AD-3B2F-7930-7243D16ED39B}"/>
          </ac:spMkLst>
        </pc:spChg>
        <pc:spChg chg="del">
          <ac:chgData name="Eduardo V" userId="baac06ad936a8abe" providerId="LiveId" clId="{DC144822-564D-4198-9E31-AA9D76D440C7}" dt="2024-09-19T08:09:24.964" v="1406" actId="478"/>
          <ac:spMkLst>
            <pc:docMk/>
            <pc:sldMk cId="2016875209" sldId="288"/>
            <ac:spMk id="6" creationId="{8303B498-B346-D215-1C9A-039885D30C86}"/>
          </ac:spMkLst>
        </pc:spChg>
        <pc:picChg chg="add mod">
          <ac:chgData name="Eduardo V" userId="baac06ad936a8abe" providerId="LiveId" clId="{DC144822-564D-4198-9E31-AA9D76D440C7}" dt="2024-09-19T08:09:25.483" v="1407"/>
          <ac:picMkLst>
            <pc:docMk/>
            <pc:sldMk cId="2016875209" sldId="288"/>
            <ac:picMk id="7" creationId="{B0232BA7-F21E-A4A6-C846-6DB614821149}"/>
          </ac:picMkLst>
        </pc:picChg>
        <pc:picChg chg="add mod">
          <ac:chgData name="Eduardo V" userId="baac06ad936a8abe" providerId="LiveId" clId="{DC144822-564D-4198-9E31-AA9D76D440C7}" dt="2024-09-19T08:09:25.483" v="1407"/>
          <ac:picMkLst>
            <pc:docMk/>
            <pc:sldMk cId="2016875209" sldId="288"/>
            <ac:picMk id="8" creationId="{BC218980-AE16-A741-E16C-2660D51AF60B}"/>
          </ac:picMkLst>
        </pc:picChg>
      </pc:sldChg>
      <pc:sldChg chg="addSp delSp modSp new mod">
        <pc:chgData name="Eduardo V" userId="baac06ad936a8abe" providerId="LiveId" clId="{DC144822-564D-4198-9E31-AA9D76D440C7}" dt="2024-09-19T08:11:15.346" v="1474" actId="14100"/>
        <pc:sldMkLst>
          <pc:docMk/>
          <pc:sldMk cId="2015401076" sldId="289"/>
        </pc:sldMkLst>
        <pc:spChg chg="mod">
          <ac:chgData name="Eduardo V" userId="baac06ad936a8abe" providerId="LiveId" clId="{DC144822-564D-4198-9E31-AA9D76D440C7}" dt="2024-09-19T08:10:06.727" v="1453" actId="20577"/>
          <ac:spMkLst>
            <pc:docMk/>
            <pc:sldMk cId="2015401076" sldId="289"/>
            <ac:spMk id="2" creationId="{B317B643-B777-E653-4CAE-9DB94240F818}"/>
          </ac:spMkLst>
        </pc:spChg>
        <pc:spChg chg="del">
          <ac:chgData name="Eduardo V" userId="baac06ad936a8abe" providerId="LiveId" clId="{DC144822-564D-4198-9E31-AA9D76D440C7}" dt="2024-09-19T08:10:51.228" v="1468" actId="478"/>
          <ac:spMkLst>
            <pc:docMk/>
            <pc:sldMk cId="2015401076" sldId="289"/>
            <ac:spMk id="3" creationId="{C83E99E8-25BA-FC19-C285-98C6235CA562}"/>
          </ac:spMkLst>
        </pc:spChg>
        <pc:spChg chg="mod">
          <ac:chgData name="Eduardo V" userId="baac06ad936a8abe" providerId="LiveId" clId="{DC144822-564D-4198-9E31-AA9D76D440C7}" dt="2024-09-19T08:10:59.150" v="1471" actId="1076"/>
          <ac:spMkLst>
            <pc:docMk/>
            <pc:sldMk cId="2015401076" sldId="289"/>
            <ac:spMk id="4" creationId="{95AF35F5-C122-86D1-76DA-3C39B4C27C7B}"/>
          </ac:spMkLst>
        </pc:spChg>
        <pc:spChg chg="del">
          <ac:chgData name="Eduardo V" userId="baac06ad936a8abe" providerId="LiveId" clId="{DC144822-564D-4198-9E31-AA9D76D440C7}" dt="2024-09-19T08:10:41.247" v="1466" actId="478"/>
          <ac:spMkLst>
            <pc:docMk/>
            <pc:sldMk cId="2015401076" sldId="289"/>
            <ac:spMk id="5" creationId="{8ECDD564-7897-A972-C5EA-187EE9E716FB}"/>
          </ac:spMkLst>
        </pc:spChg>
        <pc:spChg chg="del">
          <ac:chgData name="Eduardo V" userId="baac06ad936a8abe" providerId="LiveId" clId="{DC144822-564D-4198-9E31-AA9D76D440C7}" dt="2024-09-19T08:10:42.230" v="1467" actId="478"/>
          <ac:spMkLst>
            <pc:docMk/>
            <pc:sldMk cId="2015401076" sldId="289"/>
            <ac:spMk id="6" creationId="{D80CA5F2-7554-6D55-C16D-CC666A9C3EF2}"/>
          </ac:spMkLst>
        </pc:spChg>
        <pc:graphicFrameChg chg="add mod modGraphic">
          <ac:chgData name="Eduardo V" userId="baac06ad936a8abe" providerId="LiveId" clId="{DC144822-564D-4198-9E31-AA9D76D440C7}" dt="2024-09-19T08:11:15.346" v="1474" actId="14100"/>
          <ac:graphicFrameMkLst>
            <pc:docMk/>
            <pc:sldMk cId="2015401076" sldId="289"/>
            <ac:graphicFrameMk id="7" creationId="{81FE8853-6F08-481C-0460-CDC9FB30F08D}"/>
          </ac:graphicFrameMkLst>
        </pc:graphicFrameChg>
        <pc:picChg chg="add mod">
          <ac:chgData name="Eduardo V" userId="baac06ad936a8abe" providerId="LiveId" clId="{DC144822-564D-4198-9E31-AA9D76D440C7}" dt="2024-09-19T08:11:15.346" v="1474" actId="14100"/>
          <ac:picMkLst>
            <pc:docMk/>
            <pc:sldMk cId="2015401076" sldId="289"/>
            <ac:picMk id="8" creationId="{961333E7-D523-56CD-ECFE-5F71BFF1E0CD}"/>
          </ac:picMkLst>
        </pc:picChg>
        <pc:picChg chg="add mod">
          <ac:chgData name="Eduardo V" userId="baac06ad936a8abe" providerId="LiveId" clId="{DC144822-564D-4198-9E31-AA9D76D440C7}" dt="2024-09-19T08:11:15.346" v="1474" actId="14100"/>
          <ac:picMkLst>
            <pc:docMk/>
            <pc:sldMk cId="2015401076" sldId="289"/>
            <ac:picMk id="9" creationId="{26BA8C08-24D0-D033-F361-EE13CB84A7D2}"/>
          </ac:picMkLst>
        </pc:picChg>
      </pc:sldChg>
      <pc:sldChg chg="addSp delSp modSp new mod modClrScheme chgLayout modNotesTx">
        <pc:chgData name="Eduardo V" userId="baac06ad936a8abe" providerId="LiveId" clId="{DC144822-564D-4198-9E31-AA9D76D440C7}" dt="2024-09-19T08:16:51.664" v="1528" actId="26606"/>
        <pc:sldMkLst>
          <pc:docMk/>
          <pc:sldMk cId="2295007105" sldId="290"/>
        </pc:sldMkLst>
        <pc:spChg chg="mod">
          <ac:chgData name="Eduardo V" userId="baac06ad936a8abe" providerId="LiveId" clId="{DC144822-564D-4198-9E31-AA9D76D440C7}" dt="2024-09-19T08:16:51.664" v="1528" actId="26606"/>
          <ac:spMkLst>
            <pc:docMk/>
            <pc:sldMk cId="2295007105" sldId="290"/>
            <ac:spMk id="2" creationId="{C3483188-063D-38A9-AB96-91CA65D759AF}"/>
          </ac:spMkLst>
        </pc:spChg>
        <pc:spChg chg="del">
          <ac:chgData name="Eduardo V" userId="baac06ad936a8abe" providerId="LiveId" clId="{DC144822-564D-4198-9E31-AA9D76D440C7}" dt="2024-09-19T08:12:53.471" v="1485" actId="478"/>
          <ac:spMkLst>
            <pc:docMk/>
            <pc:sldMk cId="2295007105" sldId="290"/>
            <ac:spMk id="3" creationId="{6DA73B6A-5E66-4A1B-7F30-687D54F3D2BC}"/>
          </ac:spMkLst>
        </pc:spChg>
        <pc:spChg chg="mod ord">
          <ac:chgData name="Eduardo V" userId="baac06ad936a8abe" providerId="LiveId" clId="{DC144822-564D-4198-9E31-AA9D76D440C7}" dt="2024-09-19T08:16:51.664" v="1528" actId="26606"/>
          <ac:spMkLst>
            <pc:docMk/>
            <pc:sldMk cId="2295007105" sldId="290"/>
            <ac:spMk id="4" creationId="{CCC60DB8-DC57-93C6-33C0-49F31E7383CD}"/>
          </ac:spMkLst>
        </pc:spChg>
        <pc:spChg chg="del">
          <ac:chgData name="Eduardo V" userId="baac06ad936a8abe" providerId="LiveId" clId="{DC144822-564D-4198-9E31-AA9D76D440C7}" dt="2024-09-19T08:12:51.255" v="1483" actId="478"/>
          <ac:spMkLst>
            <pc:docMk/>
            <pc:sldMk cId="2295007105" sldId="290"/>
            <ac:spMk id="5" creationId="{D6328F6D-86BE-9B83-7DA4-B78BBDB4B38D}"/>
          </ac:spMkLst>
        </pc:spChg>
        <pc:spChg chg="del">
          <ac:chgData name="Eduardo V" userId="baac06ad936a8abe" providerId="LiveId" clId="{DC144822-564D-4198-9E31-AA9D76D440C7}" dt="2024-09-19T08:12:52.068" v="1484" actId="478"/>
          <ac:spMkLst>
            <pc:docMk/>
            <pc:sldMk cId="2295007105" sldId="290"/>
            <ac:spMk id="6" creationId="{A0FEE767-4764-F305-C085-5C7D0FC5E697}"/>
          </ac:spMkLst>
        </pc:spChg>
        <pc:spChg chg="add mod">
          <ac:chgData name="Eduardo V" userId="baac06ad936a8abe" providerId="LiveId" clId="{DC144822-564D-4198-9E31-AA9D76D440C7}" dt="2024-09-19T08:16:51.664" v="1528" actId="26606"/>
          <ac:spMkLst>
            <pc:docMk/>
            <pc:sldMk cId="2295007105" sldId="290"/>
            <ac:spMk id="9" creationId="{2D3181E9-7FDD-8C1C-93A2-756D76FD6BED}"/>
          </ac:spMkLst>
        </pc:spChg>
        <pc:picChg chg="add mod">
          <ac:chgData name="Eduardo V" userId="baac06ad936a8abe" providerId="LiveId" clId="{DC144822-564D-4198-9E31-AA9D76D440C7}" dt="2024-09-19T08:16:51.664" v="1528" actId="26606"/>
          <ac:picMkLst>
            <pc:docMk/>
            <pc:sldMk cId="2295007105" sldId="290"/>
            <ac:picMk id="8" creationId="{B7FDE4FE-75C8-F0C5-934D-ADE37EC1C6BF}"/>
          </ac:picMkLst>
        </pc:picChg>
        <pc:picChg chg="add mod">
          <ac:chgData name="Eduardo V" userId="baac06ad936a8abe" providerId="LiveId" clId="{DC144822-564D-4198-9E31-AA9D76D440C7}" dt="2024-09-19T08:15:49.114" v="1522"/>
          <ac:picMkLst>
            <pc:docMk/>
            <pc:sldMk cId="2295007105" sldId="290"/>
            <ac:picMk id="1026" creationId="{3C58ADBC-4B99-509A-3BE8-5898E09FA1B1}"/>
          </ac:picMkLst>
        </pc:picChg>
      </pc:sldChg>
      <pc:sldChg chg="addSp delSp modSp new mod modNotesTx">
        <pc:chgData name="Eduardo V" userId="baac06ad936a8abe" providerId="LiveId" clId="{DC144822-564D-4198-9E31-AA9D76D440C7}" dt="2024-09-19T08:26:37.374" v="1694" actId="1076"/>
        <pc:sldMkLst>
          <pc:docMk/>
          <pc:sldMk cId="1279235169" sldId="291"/>
        </pc:sldMkLst>
        <pc:spChg chg="del">
          <ac:chgData name="Eduardo V" userId="baac06ad936a8abe" providerId="LiveId" clId="{DC144822-564D-4198-9E31-AA9D76D440C7}" dt="2024-09-19T08:17:11.695" v="1537" actId="26606"/>
          <ac:spMkLst>
            <pc:docMk/>
            <pc:sldMk cId="1279235169" sldId="291"/>
            <ac:spMk id="2" creationId="{F049EFC7-D5D2-C5FF-24D1-09132CB86746}"/>
          </ac:spMkLst>
        </pc:spChg>
        <pc:spChg chg="mod">
          <ac:chgData name="Eduardo V" userId="baac06ad936a8abe" providerId="LiveId" clId="{DC144822-564D-4198-9E31-AA9D76D440C7}" dt="2024-09-19T08:17:49.652" v="1552" actId="27636"/>
          <ac:spMkLst>
            <pc:docMk/>
            <pc:sldMk cId="1279235169" sldId="291"/>
            <ac:spMk id="3" creationId="{2FE60FCE-7C37-89DD-687D-808D2DF11B31}"/>
          </ac:spMkLst>
        </pc:spChg>
        <pc:spChg chg="del mod">
          <ac:chgData name="Eduardo V" userId="baac06ad936a8abe" providerId="LiveId" clId="{DC144822-564D-4198-9E31-AA9D76D440C7}" dt="2024-09-19T08:17:07.579" v="1534" actId="478"/>
          <ac:spMkLst>
            <pc:docMk/>
            <pc:sldMk cId="1279235169" sldId="291"/>
            <ac:spMk id="4" creationId="{312F27E8-4340-4C6D-D0B6-07A007F52061}"/>
          </ac:spMkLst>
        </pc:spChg>
        <pc:spChg chg="add mod">
          <ac:chgData name="Eduardo V" userId="baac06ad936a8abe" providerId="LiveId" clId="{DC144822-564D-4198-9E31-AA9D76D440C7}" dt="2024-09-19T08:26:37.374" v="1694" actId="1076"/>
          <ac:spMkLst>
            <pc:docMk/>
            <pc:sldMk cId="1279235169" sldId="291"/>
            <ac:spMk id="9" creationId="{31E833C9-C9FE-9254-5493-1802B862317B}"/>
          </ac:spMkLst>
        </pc:spChg>
        <pc:spChg chg="add mod">
          <ac:chgData name="Eduardo V" userId="baac06ad936a8abe" providerId="LiveId" clId="{DC144822-564D-4198-9E31-AA9D76D440C7}" dt="2024-09-19T08:17:15.109" v="1541"/>
          <ac:spMkLst>
            <pc:docMk/>
            <pc:sldMk cId="1279235169" sldId="291"/>
            <ac:spMk id="10" creationId="{A96BDBDD-CE2C-1F2F-B4A5-18FEC794B0DC}"/>
          </ac:spMkLst>
        </pc:spChg>
        <pc:graphicFrameChg chg="add mod modGraphic">
          <ac:chgData name="Eduardo V" userId="baac06ad936a8abe" providerId="LiveId" clId="{DC144822-564D-4198-9E31-AA9D76D440C7}" dt="2024-09-19T08:18:11.775" v="1557" actId="14100"/>
          <ac:graphicFrameMkLst>
            <pc:docMk/>
            <pc:sldMk cId="1279235169" sldId="291"/>
            <ac:graphicFrameMk id="6" creationId="{F34E4872-51BD-B283-961F-2995E89D2848}"/>
          </ac:graphicFrameMkLst>
        </pc:graphicFrameChg>
        <pc:graphicFrameChg chg="add mod">
          <ac:chgData name="Eduardo V" userId="baac06ad936a8abe" providerId="LiveId" clId="{DC144822-564D-4198-9E31-AA9D76D440C7}" dt="2024-09-19T08:18:17.175" v="1558" actId="1076"/>
          <ac:graphicFrameMkLst>
            <pc:docMk/>
            <pc:sldMk cId="1279235169" sldId="291"/>
            <ac:graphicFrameMk id="7" creationId="{0E57197C-C621-67BA-0161-20762EE5A025}"/>
          </ac:graphicFrameMkLst>
        </pc:graphicFrameChg>
        <pc:picChg chg="add mod">
          <ac:chgData name="Eduardo V" userId="baac06ad936a8abe" providerId="LiveId" clId="{DC144822-564D-4198-9E31-AA9D76D440C7}" dt="2024-09-19T08:18:04.081" v="1555" actId="14100"/>
          <ac:picMkLst>
            <pc:docMk/>
            <pc:sldMk cId="1279235169" sldId="291"/>
            <ac:picMk id="5" creationId="{83BAD923-FF08-228A-7533-59DF5A0ED555}"/>
          </ac:picMkLst>
        </pc:picChg>
      </pc:sldChg>
      <pc:sldChg chg="addSp delSp modSp new mod">
        <pc:chgData name="Eduardo V" userId="baac06ad936a8abe" providerId="LiveId" clId="{DC144822-564D-4198-9E31-AA9D76D440C7}" dt="2024-09-19T08:23:44.942" v="1628" actId="5793"/>
        <pc:sldMkLst>
          <pc:docMk/>
          <pc:sldMk cId="3554133896" sldId="292"/>
        </pc:sldMkLst>
        <pc:spChg chg="mod">
          <ac:chgData name="Eduardo V" userId="baac06ad936a8abe" providerId="LiveId" clId="{DC144822-564D-4198-9E31-AA9D76D440C7}" dt="2024-09-19T08:22:02.645" v="1605" actId="26606"/>
          <ac:spMkLst>
            <pc:docMk/>
            <pc:sldMk cId="3554133896" sldId="292"/>
            <ac:spMk id="2" creationId="{82A479AC-A263-04E6-98F6-46D907ACA8C2}"/>
          </ac:spMkLst>
        </pc:spChg>
        <pc:spChg chg="mod">
          <ac:chgData name="Eduardo V" userId="baac06ad936a8abe" providerId="LiveId" clId="{DC144822-564D-4198-9E31-AA9D76D440C7}" dt="2024-09-19T08:23:44.942" v="1628" actId="5793"/>
          <ac:spMkLst>
            <pc:docMk/>
            <pc:sldMk cId="3554133896" sldId="292"/>
            <ac:spMk id="3" creationId="{6BB11E83-13FA-4C23-2173-C8976A75FC65}"/>
          </ac:spMkLst>
        </pc:spChg>
        <pc:spChg chg="del">
          <ac:chgData name="Eduardo V" userId="baac06ad936a8abe" providerId="LiveId" clId="{DC144822-564D-4198-9E31-AA9D76D440C7}" dt="2024-09-19T08:21:06.376" v="1599" actId="478"/>
          <ac:spMkLst>
            <pc:docMk/>
            <pc:sldMk cId="3554133896" sldId="292"/>
            <ac:spMk id="4" creationId="{56EDCE66-7B62-AE5C-31E6-14F0D3F90506}"/>
          </ac:spMkLst>
        </pc:spChg>
        <pc:picChg chg="add mod">
          <ac:chgData name="Eduardo V" userId="baac06ad936a8abe" providerId="LiveId" clId="{DC144822-564D-4198-9E31-AA9D76D440C7}" dt="2024-09-19T08:23:09.168" v="1606" actId="14100"/>
          <ac:picMkLst>
            <pc:docMk/>
            <pc:sldMk cId="3554133896" sldId="292"/>
            <ac:picMk id="6" creationId="{7390A06B-44C5-0875-AD00-6685E1B9CD9F}"/>
          </ac:picMkLst>
        </pc:picChg>
      </pc:sldChg>
      <pc:sldChg chg="addSp delSp modSp new mod">
        <pc:chgData name="Eduardo V" userId="baac06ad936a8abe" providerId="LiveId" clId="{DC144822-564D-4198-9E31-AA9D76D440C7}" dt="2024-09-21T00:19:11.976" v="2813"/>
        <pc:sldMkLst>
          <pc:docMk/>
          <pc:sldMk cId="1422780181" sldId="293"/>
        </pc:sldMkLst>
        <pc:spChg chg="mod">
          <ac:chgData name="Eduardo V" userId="baac06ad936a8abe" providerId="LiveId" clId="{DC144822-564D-4198-9E31-AA9D76D440C7}" dt="2024-09-19T08:24:38.476" v="1635" actId="20577"/>
          <ac:spMkLst>
            <pc:docMk/>
            <pc:sldMk cId="1422780181" sldId="293"/>
            <ac:spMk id="2" creationId="{F9712D72-22CC-1EC0-7B55-9AB7E390F9F2}"/>
          </ac:spMkLst>
        </pc:spChg>
        <pc:spChg chg="mod">
          <ac:chgData name="Eduardo V" userId="baac06ad936a8abe" providerId="LiveId" clId="{DC144822-564D-4198-9E31-AA9D76D440C7}" dt="2024-09-21T00:19:11.976" v="2813"/>
          <ac:spMkLst>
            <pc:docMk/>
            <pc:sldMk cId="1422780181" sldId="293"/>
            <ac:spMk id="3" creationId="{09125E5A-2C5C-228A-0E23-11D0D9BAFB3F}"/>
          </ac:spMkLst>
        </pc:spChg>
        <pc:spChg chg="add">
          <ac:chgData name="Eduardo V" userId="baac06ad936a8abe" providerId="LiveId" clId="{DC144822-564D-4198-9E31-AA9D76D440C7}" dt="2024-09-21T00:16:46.420" v="2778"/>
          <ac:spMkLst>
            <pc:docMk/>
            <pc:sldMk cId="1422780181" sldId="293"/>
            <ac:spMk id="4" creationId="{47FBC884-9D2A-A7EB-28C9-F53B7CE54389}"/>
          </ac:spMkLst>
        </pc:spChg>
        <pc:spChg chg="del">
          <ac:chgData name="Eduardo V" userId="baac06ad936a8abe" providerId="LiveId" clId="{DC144822-564D-4198-9E31-AA9D76D440C7}" dt="2024-09-19T08:25:28.717" v="1691" actId="478"/>
          <ac:spMkLst>
            <pc:docMk/>
            <pc:sldMk cId="1422780181" sldId="293"/>
            <ac:spMk id="4" creationId="{5994DB99-702D-E85F-54C4-219C64AAA789}"/>
          </ac:spMkLst>
        </pc:spChg>
        <pc:spChg chg="add">
          <ac:chgData name="Eduardo V" userId="baac06ad936a8abe" providerId="LiveId" clId="{DC144822-564D-4198-9E31-AA9D76D440C7}" dt="2024-09-21T00:17:51.174" v="2783"/>
          <ac:spMkLst>
            <pc:docMk/>
            <pc:sldMk cId="1422780181" sldId="293"/>
            <ac:spMk id="5" creationId="{1C3E2C16-C369-3C32-8830-E075B018B5CA}"/>
          </ac:spMkLst>
        </pc:spChg>
      </pc:sldChg>
      <pc:sldChg chg="addSp modSp new mod">
        <pc:chgData name="Eduardo V" userId="baac06ad936a8abe" providerId="LiveId" clId="{DC144822-564D-4198-9E31-AA9D76D440C7}" dt="2024-09-21T05:59:22.030" v="8571" actId="20577"/>
        <pc:sldMkLst>
          <pc:docMk/>
          <pc:sldMk cId="3109577886" sldId="294"/>
        </pc:sldMkLst>
        <pc:spChg chg="mod">
          <ac:chgData name="Eduardo V" userId="baac06ad936a8abe" providerId="LiveId" clId="{DC144822-564D-4198-9E31-AA9D76D440C7}" dt="2024-09-21T00:40:11.546" v="2953" actId="313"/>
          <ac:spMkLst>
            <pc:docMk/>
            <pc:sldMk cId="3109577886" sldId="294"/>
            <ac:spMk id="2" creationId="{B4C7A073-5C4E-770F-246C-E18A57B67101}"/>
          </ac:spMkLst>
        </pc:spChg>
        <pc:spChg chg="mod">
          <ac:chgData name="Eduardo V" userId="baac06ad936a8abe" providerId="LiveId" clId="{DC144822-564D-4198-9E31-AA9D76D440C7}" dt="2024-09-21T05:59:22.030" v="8571" actId="20577"/>
          <ac:spMkLst>
            <pc:docMk/>
            <pc:sldMk cId="3109577886" sldId="294"/>
            <ac:spMk id="3" creationId="{40552C11-3068-520E-121B-7EF93D3660C7}"/>
          </ac:spMkLst>
        </pc:spChg>
        <pc:picChg chg="add mod">
          <ac:chgData name="Eduardo V" userId="baac06ad936a8abe" providerId="LiveId" clId="{DC144822-564D-4198-9E31-AA9D76D440C7}" dt="2024-09-21T00:42:11.206" v="2960" actId="962"/>
          <ac:picMkLst>
            <pc:docMk/>
            <pc:sldMk cId="3109577886" sldId="294"/>
            <ac:picMk id="5" creationId="{FFFA8CE5-8246-5B95-9B3F-38496282477C}"/>
          </ac:picMkLst>
        </pc:picChg>
      </pc:sldChg>
      <pc:sldChg chg="addSp modSp add mod modClrScheme chgLayout">
        <pc:chgData name="Eduardo V" userId="baac06ad936a8abe" providerId="LiveId" clId="{DC144822-564D-4198-9E31-AA9D76D440C7}" dt="2024-09-21T00:29:21.576" v="2852" actId="1076"/>
        <pc:sldMkLst>
          <pc:docMk/>
          <pc:sldMk cId="3660107848" sldId="295"/>
        </pc:sldMkLst>
        <pc:spChg chg="mod">
          <ac:chgData name="Eduardo V" userId="baac06ad936a8abe" providerId="LiveId" clId="{DC144822-564D-4198-9E31-AA9D76D440C7}" dt="2024-09-21T00:29:10.512" v="2847" actId="26606"/>
          <ac:spMkLst>
            <pc:docMk/>
            <pc:sldMk cId="3660107848" sldId="295"/>
            <ac:spMk id="2" creationId="{F9712D72-22CC-1EC0-7B55-9AB7E390F9F2}"/>
          </ac:spMkLst>
        </pc:spChg>
        <pc:spChg chg="mod ord">
          <ac:chgData name="Eduardo V" userId="baac06ad936a8abe" providerId="LiveId" clId="{DC144822-564D-4198-9E31-AA9D76D440C7}" dt="2024-09-21T00:29:10.512" v="2847" actId="26606"/>
          <ac:spMkLst>
            <pc:docMk/>
            <pc:sldMk cId="3660107848" sldId="295"/>
            <ac:spMk id="3" creationId="{09125E5A-2C5C-228A-0E23-11D0D9BAFB3F}"/>
          </ac:spMkLst>
        </pc:spChg>
        <pc:picChg chg="add mod">
          <ac:chgData name="Eduardo V" userId="baac06ad936a8abe" providerId="LiveId" clId="{DC144822-564D-4198-9E31-AA9D76D440C7}" dt="2024-09-21T00:29:21.576" v="2852" actId="1076"/>
          <ac:picMkLst>
            <pc:docMk/>
            <pc:sldMk cId="3660107848" sldId="295"/>
            <ac:picMk id="5" creationId="{809623FC-04D7-E178-CD03-7919DA1C1514}"/>
          </ac:picMkLst>
        </pc:picChg>
      </pc:sldChg>
      <pc:sldChg chg="addSp delSp modSp new mod">
        <pc:chgData name="Eduardo V" userId="baac06ad936a8abe" providerId="LiveId" clId="{DC144822-564D-4198-9E31-AA9D76D440C7}" dt="2024-09-21T00:51:00.010" v="2964" actId="14100"/>
        <pc:sldMkLst>
          <pc:docMk/>
          <pc:sldMk cId="2724607293" sldId="296"/>
        </pc:sldMkLst>
        <pc:spChg chg="mod">
          <ac:chgData name="Eduardo V" userId="baac06ad936a8abe" providerId="LiveId" clId="{DC144822-564D-4198-9E31-AA9D76D440C7}" dt="2024-09-21T00:30:06.305" v="2859" actId="20577"/>
          <ac:spMkLst>
            <pc:docMk/>
            <pc:sldMk cId="2724607293" sldId="296"/>
            <ac:spMk id="2" creationId="{EF7E0392-69EB-E101-F2C1-5F94342A8ECB}"/>
          </ac:spMkLst>
        </pc:spChg>
        <pc:spChg chg="mod">
          <ac:chgData name="Eduardo V" userId="baac06ad936a8abe" providerId="LiveId" clId="{DC144822-564D-4198-9E31-AA9D76D440C7}" dt="2024-09-21T00:30:14.043" v="2870" actId="20577"/>
          <ac:spMkLst>
            <pc:docMk/>
            <pc:sldMk cId="2724607293" sldId="296"/>
            <ac:spMk id="3" creationId="{E68D8448-B2A0-55AD-E341-8AAC17257B82}"/>
          </ac:spMkLst>
        </pc:spChg>
        <pc:spChg chg="del">
          <ac:chgData name="Eduardo V" userId="baac06ad936a8abe" providerId="LiveId" clId="{DC144822-564D-4198-9E31-AA9D76D440C7}" dt="2024-09-21T00:30:26.034" v="2871" actId="22"/>
          <ac:spMkLst>
            <pc:docMk/>
            <pc:sldMk cId="2724607293" sldId="296"/>
            <ac:spMk id="4" creationId="{B62FF051-F09B-7A55-C5E8-A0BA5365870D}"/>
          </ac:spMkLst>
        </pc:spChg>
        <pc:picChg chg="add mod ord">
          <ac:chgData name="Eduardo V" userId="baac06ad936a8abe" providerId="LiveId" clId="{DC144822-564D-4198-9E31-AA9D76D440C7}" dt="2024-09-21T00:30:29.463" v="2873" actId="1076"/>
          <ac:picMkLst>
            <pc:docMk/>
            <pc:sldMk cId="2724607293" sldId="296"/>
            <ac:picMk id="6" creationId="{FD9ACBDD-3295-220D-B4AA-FD2766DD4420}"/>
          </ac:picMkLst>
        </pc:picChg>
        <pc:picChg chg="add del mod">
          <ac:chgData name="Eduardo V" userId="baac06ad936a8abe" providerId="LiveId" clId="{DC144822-564D-4198-9E31-AA9D76D440C7}" dt="2024-09-21T00:31:01.292" v="2877" actId="22"/>
          <ac:picMkLst>
            <pc:docMk/>
            <pc:sldMk cId="2724607293" sldId="296"/>
            <ac:picMk id="8" creationId="{ECAE2F72-3472-DFBE-BD25-C02D36BF9682}"/>
          </ac:picMkLst>
        </pc:picChg>
        <pc:picChg chg="add mod">
          <ac:chgData name="Eduardo V" userId="baac06ad936a8abe" providerId="LiveId" clId="{DC144822-564D-4198-9E31-AA9D76D440C7}" dt="2024-09-21T00:31:12.935" v="2879" actId="1076"/>
          <ac:picMkLst>
            <pc:docMk/>
            <pc:sldMk cId="2724607293" sldId="296"/>
            <ac:picMk id="10" creationId="{9EBE436C-D474-979F-4BAB-DCADDDEED7B0}"/>
          </ac:picMkLst>
        </pc:picChg>
        <pc:picChg chg="add mod">
          <ac:chgData name="Eduardo V" userId="baac06ad936a8abe" providerId="LiveId" clId="{DC144822-564D-4198-9E31-AA9D76D440C7}" dt="2024-09-21T00:51:00.010" v="2964" actId="14100"/>
          <ac:picMkLst>
            <pc:docMk/>
            <pc:sldMk cId="2724607293" sldId="296"/>
            <ac:picMk id="12" creationId="{61F18E3E-ED05-9B92-18B7-2B317156BC4D}"/>
          </ac:picMkLst>
        </pc:picChg>
      </pc:sldChg>
      <pc:sldChg chg="modSp new mod">
        <pc:chgData name="Eduardo V" userId="baac06ad936a8abe" providerId="LiveId" clId="{DC144822-564D-4198-9E31-AA9D76D440C7}" dt="2024-09-21T02:24:27.807" v="4989" actId="6549"/>
        <pc:sldMkLst>
          <pc:docMk/>
          <pc:sldMk cId="1409440080" sldId="297"/>
        </pc:sldMkLst>
        <pc:spChg chg="mod">
          <ac:chgData name="Eduardo V" userId="baac06ad936a8abe" providerId="LiveId" clId="{DC144822-564D-4198-9E31-AA9D76D440C7}" dt="2024-09-21T00:57:41.625" v="3091" actId="20577"/>
          <ac:spMkLst>
            <pc:docMk/>
            <pc:sldMk cId="1409440080" sldId="297"/>
            <ac:spMk id="2" creationId="{D28E2B35-8B48-1A2E-5177-3583831A1B70}"/>
          </ac:spMkLst>
        </pc:spChg>
        <pc:spChg chg="mod">
          <ac:chgData name="Eduardo V" userId="baac06ad936a8abe" providerId="LiveId" clId="{DC144822-564D-4198-9E31-AA9D76D440C7}" dt="2024-09-21T02:24:27.807" v="4989" actId="6549"/>
          <ac:spMkLst>
            <pc:docMk/>
            <pc:sldMk cId="1409440080" sldId="297"/>
            <ac:spMk id="3" creationId="{A8DC3EC4-C815-F42F-4519-EF74340D9ED6}"/>
          </ac:spMkLst>
        </pc:spChg>
      </pc:sldChg>
      <pc:sldChg chg="addSp delSp modSp new mod modClrScheme chgLayout">
        <pc:chgData name="Eduardo V" userId="baac06ad936a8abe" providerId="LiveId" clId="{DC144822-564D-4198-9E31-AA9D76D440C7}" dt="2024-09-21T01:01:34.902" v="3269" actId="21"/>
        <pc:sldMkLst>
          <pc:docMk/>
          <pc:sldMk cId="1139523800" sldId="298"/>
        </pc:sldMkLst>
        <pc:spChg chg="add del mod">
          <ac:chgData name="Eduardo V" userId="baac06ad936a8abe" providerId="LiveId" clId="{DC144822-564D-4198-9E31-AA9D76D440C7}" dt="2024-09-21T00:59:13.705" v="3151" actId="478"/>
          <ac:spMkLst>
            <pc:docMk/>
            <pc:sldMk cId="1139523800" sldId="298"/>
            <ac:spMk id="8" creationId="{5EB41833-E8CB-C930-FA27-E24ADEC3B6FC}"/>
          </ac:spMkLst>
        </pc:spChg>
        <pc:spChg chg="add mod">
          <ac:chgData name="Eduardo V" userId="baac06ad936a8abe" providerId="LiveId" clId="{DC144822-564D-4198-9E31-AA9D76D440C7}" dt="2024-09-21T01:00:27.228" v="3262" actId="20577"/>
          <ac:spMkLst>
            <pc:docMk/>
            <pc:sldMk cId="1139523800" sldId="298"/>
            <ac:spMk id="10" creationId="{02B3B8A0-9C34-0A5D-D96E-8F2DF03A49E2}"/>
          </ac:spMkLst>
        </pc:spChg>
        <pc:picChg chg="add del mod">
          <ac:chgData name="Eduardo V" userId="baac06ad936a8abe" providerId="LiveId" clId="{DC144822-564D-4198-9E31-AA9D76D440C7}" dt="2024-09-21T00:59:56.316" v="3163" actId="478"/>
          <ac:picMkLst>
            <pc:docMk/>
            <pc:sldMk cId="1139523800" sldId="298"/>
            <ac:picMk id="3" creationId="{E03E4D9B-8777-4854-0886-9B63ECF462AD}"/>
          </ac:picMkLst>
        </pc:picChg>
        <pc:picChg chg="add mod">
          <ac:chgData name="Eduardo V" userId="baac06ad936a8abe" providerId="LiveId" clId="{DC144822-564D-4198-9E31-AA9D76D440C7}" dt="2024-09-21T01:00:00.504" v="3165" actId="14100"/>
          <ac:picMkLst>
            <pc:docMk/>
            <pc:sldMk cId="1139523800" sldId="298"/>
            <ac:picMk id="5" creationId="{863927F8-9C9C-1F3E-A03B-FB49FF3DDABC}"/>
          </ac:picMkLst>
        </pc:picChg>
        <pc:picChg chg="add del mod">
          <ac:chgData name="Eduardo V" userId="baac06ad936a8abe" providerId="LiveId" clId="{DC144822-564D-4198-9E31-AA9D76D440C7}" dt="2024-09-21T01:01:34.902" v="3269" actId="21"/>
          <ac:picMkLst>
            <pc:docMk/>
            <pc:sldMk cId="1139523800" sldId="298"/>
            <ac:picMk id="7" creationId="{CFCD4AF7-32B3-ACAA-6436-1BA46B18982A}"/>
          </ac:picMkLst>
        </pc:picChg>
      </pc:sldChg>
      <pc:sldChg chg="addSp delSp modSp new add del mod">
        <pc:chgData name="Eduardo V" userId="baac06ad936a8abe" providerId="LiveId" clId="{DC144822-564D-4198-9E31-AA9D76D440C7}" dt="2024-09-21T01:43:47.087" v="4829" actId="47"/>
        <pc:sldMkLst>
          <pc:docMk/>
          <pc:sldMk cId="3734295961" sldId="299"/>
        </pc:sldMkLst>
        <pc:spChg chg="del">
          <ac:chgData name="Eduardo V" userId="baac06ad936a8abe" providerId="LiveId" clId="{DC144822-564D-4198-9E31-AA9D76D440C7}" dt="2024-09-21T01:01:44.268" v="3275" actId="478"/>
          <ac:spMkLst>
            <pc:docMk/>
            <pc:sldMk cId="3734295961" sldId="299"/>
            <ac:spMk id="2" creationId="{2BC56D72-F7D9-8C1D-6A29-06F7D461AC5D}"/>
          </ac:spMkLst>
        </pc:spChg>
        <pc:spChg chg="del">
          <ac:chgData name="Eduardo V" userId="baac06ad936a8abe" providerId="LiveId" clId="{DC144822-564D-4198-9E31-AA9D76D440C7}" dt="2024-09-21T01:01:41.559" v="3273" actId="478"/>
          <ac:spMkLst>
            <pc:docMk/>
            <pc:sldMk cId="3734295961" sldId="299"/>
            <ac:spMk id="3" creationId="{19F7AE1A-7939-25BA-D7AF-62E8E2EACFB8}"/>
          </ac:spMkLst>
        </pc:spChg>
        <pc:spChg chg="del">
          <ac:chgData name="Eduardo V" userId="baac06ad936a8abe" providerId="LiveId" clId="{DC144822-564D-4198-9E31-AA9D76D440C7}" dt="2024-09-21T01:01:43.481" v="3274" actId="478"/>
          <ac:spMkLst>
            <pc:docMk/>
            <pc:sldMk cId="3734295961" sldId="299"/>
            <ac:spMk id="4" creationId="{7A49A4D8-4E09-7B64-3E8A-81010B51A341}"/>
          </ac:spMkLst>
        </pc:spChg>
        <pc:spChg chg="add mod">
          <ac:chgData name="Eduardo V" userId="baac06ad936a8abe" providerId="LiveId" clId="{DC144822-564D-4198-9E31-AA9D76D440C7}" dt="2024-09-21T01:06:43.070" v="3587" actId="20577"/>
          <ac:spMkLst>
            <pc:docMk/>
            <pc:sldMk cId="3734295961" sldId="299"/>
            <ac:spMk id="8" creationId="{E7A74346-818F-AB94-5825-F5C77BD584BE}"/>
          </ac:spMkLst>
        </pc:spChg>
        <pc:picChg chg="add mod">
          <ac:chgData name="Eduardo V" userId="baac06ad936a8abe" providerId="LiveId" clId="{DC144822-564D-4198-9E31-AA9D76D440C7}" dt="2024-09-21T01:02:01.181" v="3278" actId="1076"/>
          <ac:picMkLst>
            <pc:docMk/>
            <pc:sldMk cId="3734295961" sldId="299"/>
            <ac:picMk id="6" creationId="{478B77B1-3248-11AA-23F2-CC0936E859DF}"/>
          </ac:picMkLst>
        </pc:picChg>
        <pc:picChg chg="add mod">
          <ac:chgData name="Eduardo V" userId="baac06ad936a8abe" providerId="LiveId" clId="{DC144822-564D-4198-9E31-AA9D76D440C7}" dt="2024-09-21T01:01:45.664" v="3276" actId="1076"/>
          <ac:picMkLst>
            <pc:docMk/>
            <pc:sldMk cId="3734295961" sldId="299"/>
            <ac:picMk id="7" creationId="{CFCD4AF7-32B3-ACAA-6436-1BA46B18982A}"/>
          </ac:picMkLst>
        </pc:picChg>
        <pc:picChg chg="add mod">
          <ac:chgData name="Eduardo V" userId="baac06ad936a8abe" providerId="LiveId" clId="{DC144822-564D-4198-9E31-AA9D76D440C7}" dt="2024-09-21T01:06:29.986" v="3559" actId="1076"/>
          <ac:picMkLst>
            <pc:docMk/>
            <pc:sldMk cId="3734295961" sldId="299"/>
            <ac:picMk id="10" creationId="{A2469C93-ED9B-3A9E-7464-BF387EC58295}"/>
          </ac:picMkLst>
        </pc:picChg>
      </pc:sldChg>
      <pc:sldChg chg="addSp delSp modSp new mod modNotesTx">
        <pc:chgData name="Eduardo V" userId="baac06ad936a8abe" providerId="LiveId" clId="{DC144822-564D-4198-9E31-AA9D76D440C7}" dt="2024-09-21T01:53:11.854" v="4837" actId="1076"/>
        <pc:sldMkLst>
          <pc:docMk/>
          <pc:sldMk cId="2299700582" sldId="300"/>
        </pc:sldMkLst>
        <pc:spChg chg="del">
          <ac:chgData name="Eduardo V" userId="baac06ad936a8abe" providerId="LiveId" clId="{DC144822-564D-4198-9E31-AA9D76D440C7}" dt="2024-09-21T01:09:54.200" v="3590" actId="478"/>
          <ac:spMkLst>
            <pc:docMk/>
            <pc:sldMk cId="2299700582" sldId="300"/>
            <ac:spMk id="2" creationId="{EC215343-755C-A23A-F95A-9F1A5B64F5C5}"/>
          </ac:spMkLst>
        </pc:spChg>
        <pc:spChg chg="del">
          <ac:chgData name="Eduardo V" userId="baac06ad936a8abe" providerId="LiveId" clId="{DC144822-564D-4198-9E31-AA9D76D440C7}" dt="2024-09-21T01:09:52.660" v="3589" actId="478"/>
          <ac:spMkLst>
            <pc:docMk/>
            <pc:sldMk cId="2299700582" sldId="300"/>
            <ac:spMk id="3" creationId="{ECA9DDD7-6905-29ED-0160-0B9469E0B118}"/>
          </ac:spMkLst>
        </pc:spChg>
        <pc:spChg chg="mod">
          <ac:chgData name="Eduardo V" userId="baac06ad936a8abe" providerId="LiveId" clId="{DC144822-564D-4198-9E31-AA9D76D440C7}" dt="2024-09-21T01:11:33.189" v="3671" actId="20577"/>
          <ac:spMkLst>
            <pc:docMk/>
            <pc:sldMk cId="2299700582" sldId="300"/>
            <ac:spMk id="4" creationId="{B3AE0B43-B9C0-1C48-CF83-CAFE0137C0E9}"/>
          </ac:spMkLst>
        </pc:spChg>
        <pc:picChg chg="add mod">
          <ac:chgData name="Eduardo V" userId="baac06ad936a8abe" providerId="LiveId" clId="{DC144822-564D-4198-9E31-AA9D76D440C7}" dt="2024-09-21T01:10:02.838" v="3592" actId="1076"/>
          <ac:picMkLst>
            <pc:docMk/>
            <pc:sldMk cId="2299700582" sldId="300"/>
            <ac:picMk id="6" creationId="{CC321FAF-36C9-6D81-CAF8-3FB3EABE1407}"/>
          </ac:picMkLst>
        </pc:picChg>
        <pc:picChg chg="add mod">
          <ac:chgData name="Eduardo V" userId="baac06ad936a8abe" providerId="LiveId" clId="{DC144822-564D-4198-9E31-AA9D76D440C7}" dt="2024-09-21T01:45:09.385" v="4830" actId="1076"/>
          <ac:picMkLst>
            <pc:docMk/>
            <pc:sldMk cId="2299700582" sldId="300"/>
            <ac:picMk id="8" creationId="{5A763763-DB5B-26F9-A623-8022BD85200D}"/>
          </ac:picMkLst>
        </pc:picChg>
        <pc:picChg chg="add mod">
          <ac:chgData name="Eduardo V" userId="baac06ad936a8abe" providerId="LiveId" clId="{DC144822-564D-4198-9E31-AA9D76D440C7}" dt="2024-09-21T01:50:41.897" v="4835" actId="1076"/>
          <ac:picMkLst>
            <pc:docMk/>
            <pc:sldMk cId="2299700582" sldId="300"/>
            <ac:picMk id="10" creationId="{EF61FF70-5AFE-36ED-49D1-A1707FADFA62}"/>
          </ac:picMkLst>
        </pc:picChg>
        <pc:picChg chg="add mod">
          <ac:chgData name="Eduardo V" userId="baac06ad936a8abe" providerId="LiveId" clId="{DC144822-564D-4198-9E31-AA9D76D440C7}" dt="2024-09-21T01:53:11.854" v="4837" actId="1076"/>
          <ac:picMkLst>
            <pc:docMk/>
            <pc:sldMk cId="2299700582" sldId="300"/>
            <ac:picMk id="12" creationId="{3A4B497D-F2E4-7798-9254-F0B4AF87EE51}"/>
          </ac:picMkLst>
        </pc:picChg>
      </pc:sldChg>
      <pc:sldChg chg="modSp new mod modNotesTx">
        <pc:chgData name="Eduardo V" userId="baac06ad936a8abe" providerId="LiveId" clId="{DC144822-564D-4198-9E31-AA9D76D440C7}" dt="2024-09-21T01:36:59.429" v="4827" actId="790"/>
        <pc:sldMkLst>
          <pc:docMk/>
          <pc:sldMk cId="3997285915" sldId="301"/>
        </pc:sldMkLst>
        <pc:spChg chg="mod">
          <ac:chgData name="Eduardo V" userId="baac06ad936a8abe" providerId="LiveId" clId="{DC144822-564D-4198-9E31-AA9D76D440C7}" dt="2024-09-21T01:18:14.738" v="4059" actId="20577"/>
          <ac:spMkLst>
            <pc:docMk/>
            <pc:sldMk cId="3997285915" sldId="301"/>
            <ac:spMk id="2" creationId="{C08A1441-E794-1002-8CBF-BECCB87B84D0}"/>
          </ac:spMkLst>
        </pc:spChg>
        <pc:spChg chg="mod">
          <ac:chgData name="Eduardo V" userId="baac06ad936a8abe" providerId="LiveId" clId="{DC144822-564D-4198-9E31-AA9D76D440C7}" dt="2024-09-21T01:19:54.923" v="4104" actId="5793"/>
          <ac:spMkLst>
            <pc:docMk/>
            <pc:sldMk cId="3997285915" sldId="301"/>
            <ac:spMk id="3" creationId="{5E6237EE-539F-E8F1-A2D8-8EAF083692AE}"/>
          </ac:spMkLst>
        </pc:spChg>
        <pc:spChg chg="mod">
          <ac:chgData name="Eduardo V" userId="baac06ad936a8abe" providerId="LiveId" clId="{DC144822-564D-4198-9E31-AA9D76D440C7}" dt="2024-09-21T01:36:59.429" v="4827" actId="790"/>
          <ac:spMkLst>
            <pc:docMk/>
            <pc:sldMk cId="3997285915" sldId="301"/>
            <ac:spMk id="4" creationId="{99EADD4B-FD33-6D83-1485-BA8529B244C5}"/>
          </ac:spMkLst>
        </pc:spChg>
      </pc:sldChg>
      <pc:sldChg chg="addSp delSp modSp new mod modClrScheme chgLayout">
        <pc:chgData name="Eduardo V" userId="baac06ad936a8abe" providerId="LiveId" clId="{DC144822-564D-4198-9E31-AA9D76D440C7}" dt="2024-09-21T01:55:44.293" v="4872" actId="27614"/>
        <pc:sldMkLst>
          <pc:docMk/>
          <pc:sldMk cId="1567692267" sldId="302"/>
        </pc:sldMkLst>
        <pc:spChg chg="mod">
          <ac:chgData name="Eduardo V" userId="baac06ad936a8abe" providerId="LiveId" clId="{DC144822-564D-4198-9E31-AA9D76D440C7}" dt="2024-09-21T01:54:26.431" v="4871" actId="26606"/>
          <ac:spMkLst>
            <pc:docMk/>
            <pc:sldMk cId="1567692267" sldId="302"/>
            <ac:spMk id="2" creationId="{2A1E590E-76EB-AAED-DD19-AAD9586F49E5}"/>
          </ac:spMkLst>
        </pc:spChg>
        <pc:spChg chg="del">
          <ac:chgData name="Eduardo V" userId="baac06ad936a8abe" providerId="LiveId" clId="{DC144822-564D-4198-9E31-AA9D76D440C7}" dt="2024-09-21T01:54:06.171" v="4844" actId="478"/>
          <ac:spMkLst>
            <pc:docMk/>
            <pc:sldMk cId="1567692267" sldId="302"/>
            <ac:spMk id="3" creationId="{8B794208-0A89-2934-47D5-1ACF19149595}"/>
          </ac:spMkLst>
        </pc:spChg>
        <pc:spChg chg="del">
          <ac:chgData name="Eduardo V" userId="baac06ad936a8abe" providerId="LiveId" clId="{DC144822-564D-4198-9E31-AA9D76D440C7}" dt="2024-09-21T01:54:06.543" v="4845" actId="478"/>
          <ac:spMkLst>
            <pc:docMk/>
            <pc:sldMk cId="1567692267" sldId="302"/>
            <ac:spMk id="4" creationId="{2E00BA8E-3F17-AC14-1585-6A8CAEFB2E77}"/>
          </ac:spMkLst>
        </pc:spChg>
        <pc:picChg chg="add mod">
          <ac:chgData name="Eduardo V" userId="baac06ad936a8abe" providerId="LiveId" clId="{DC144822-564D-4198-9E31-AA9D76D440C7}" dt="2024-09-21T01:55:44.293" v="4872" actId="27614"/>
          <ac:picMkLst>
            <pc:docMk/>
            <pc:sldMk cId="1567692267" sldId="302"/>
            <ac:picMk id="6" creationId="{715786CC-B6C1-C712-FF54-A94CEF623BA0}"/>
          </ac:picMkLst>
        </pc:picChg>
      </pc:sldChg>
      <pc:sldChg chg="addSp delSp modSp new mod">
        <pc:chgData name="Eduardo V" userId="baac06ad936a8abe" providerId="LiveId" clId="{DC144822-564D-4198-9E31-AA9D76D440C7}" dt="2024-09-21T04:36:20.117" v="6660" actId="313"/>
        <pc:sldMkLst>
          <pc:docMk/>
          <pc:sldMk cId="2016732076" sldId="303"/>
        </pc:sldMkLst>
        <pc:spChg chg="mod">
          <ac:chgData name="Eduardo V" userId="baac06ad936a8abe" providerId="LiveId" clId="{DC144822-564D-4198-9E31-AA9D76D440C7}" dt="2024-09-21T04:36:20.117" v="6660" actId="313"/>
          <ac:spMkLst>
            <pc:docMk/>
            <pc:sldMk cId="2016732076" sldId="303"/>
            <ac:spMk id="2" creationId="{3180A1A2-66C7-5BC6-0998-98B6EE108858}"/>
          </ac:spMkLst>
        </pc:spChg>
        <pc:spChg chg="del">
          <ac:chgData name="Eduardo V" userId="baac06ad936a8abe" providerId="LiveId" clId="{DC144822-564D-4198-9E31-AA9D76D440C7}" dt="2024-09-21T01:55:52.903" v="4885" actId="22"/>
          <ac:spMkLst>
            <pc:docMk/>
            <pc:sldMk cId="2016732076" sldId="303"/>
            <ac:spMk id="3" creationId="{5BCC1A12-A4A1-A973-5F23-3B1526096EA6}"/>
          </ac:spMkLst>
        </pc:spChg>
        <pc:picChg chg="add mod ord">
          <ac:chgData name="Eduardo V" userId="baac06ad936a8abe" providerId="LiveId" clId="{DC144822-564D-4198-9E31-AA9D76D440C7}" dt="2024-09-21T01:56:09.139" v="4890" actId="1076"/>
          <ac:picMkLst>
            <pc:docMk/>
            <pc:sldMk cId="2016732076" sldId="303"/>
            <ac:picMk id="5" creationId="{1BB0F41F-9DB1-7AAF-9AE0-48904D47C9EE}"/>
          </ac:picMkLst>
        </pc:picChg>
        <pc:picChg chg="add mod">
          <ac:chgData name="Eduardo V" userId="baac06ad936a8abe" providerId="LiveId" clId="{DC144822-564D-4198-9E31-AA9D76D440C7}" dt="2024-09-21T01:56:13.227" v="4891" actId="14100"/>
          <ac:picMkLst>
            <pc:docMk/>
            <pc:sldMk cId="2016732076" sldId="303"/>
            <ac:picMk id="7" creationId="{3EA05390-047E-BAF4-296E-A631521E9E3D}"/>
          </ac:picMkLst>
        </pc:picChg>
      </pc:sldChg>
      <pc:sldChg chg="addSp delSp modSp new mod ord">
        <pc:chgData name="Eduardo V" userId="baac06ad936a8abe" providerId="LiveId" clId="{DC144822-564D-4198-9E31-AA9D76D440C7}" dt="2024-09-21T02:07:30.869" v="4945"/>
        <pc:sldMkLst>
          <pc:docMk/>
          <pc:sldMk cId="1336582559" sldId="304"/>
        </pc:sldMkLst>
        <pc:spChg chg="mod">
          <ac:chgData name="Eduardo V" userId="baac06ad936a8abe" providerId="LiveId" clId="{DC144822-564D-4198-9E31-AA9D76D440C7}" dt="2024-09-21T02:07:30.869" v="4945"/>
          <ac:spMkLst>
            <pc:docMk/>
            <pc:sldMk cId="1336582559" sldId="304"/>
            <ac:spMk id="2" creationId="{9472290E-8A96-D544-C18D-098C85587A38}"/>
          </ac:spMkLst>
        </pc:spChg>
        <pc:spChg chg="del">
          <ac:chgData name="Eduardo V" userId="baac06ad936a8abe" providerId="LiveId" clId="{DC144822-564D-4198-9E31-AA9D76D440C7}" dt="2024-09-21T02:06:45.011" v="4893" actId="478"/>
          <ac:spMkLst>
            <pc:docMk/>
            <pc:sldMk cId="1336582559" sldId="304"/>
            <ac:spMk id="3" creationId="{02987F16-B9FB-B2E4-1DB2-5CE93A4AC05A}"/>
          </ac:spMkLst>
        </pc:spChg>
        <pc:spChg chg="del">
          <ac:chgData name="Eduardo V" userId="baac06ad936a8abe" providerId="LiveId" clId="{DC144822-564D-4198-9E31-AA9D76D440C7}" dt="2024-09-21T02:06:47.435" v="4894" actId="478"/>
          <ac:spMkLst>
            <pc:docMk/>
            <pc:sldMk cId="1336582559" sldId="304"/>
            <ac:spMk id="4" creationId="{DF5DAC58-805C-D18D-2BB8-5F97D0ABF2A0}"/>
          </ac:spMkLst>
        </pc:spChg>
        <pc:spChg chg="del">
          <ac:chgData name="Eduardo V" userId="baac06ad936a8abe" providerId="LiveId" clId="{DC144822-564D-4198-9E31-AA9D76D440C7}" dt="2024-09-21T02:06:48.935" v="4895" actId="478"/>
          <ac:spMkLst>
            <pc:docMk/>
            <pc:sldMk cId="1336582559" sldId="304"/>
            <ac:spMk id="5" creationId="{56BBA41C-A063-0AA1-65B6-85D6F2174A13}"/>
          </ac:spMkLst>
        </pc:spChg>
        <pc:spChg chg="del">
          <ac:chgData name="Eduardo V" userId="baac06ad936a8abe" providerId="LiveId" clId="{DC144822-564D-4198-9E31-AA9D76D440C7}" dt="2024-09-21T02:06:49.710" v="4896" actId="478"/>
          <ac:spMkLst>
            <pc:docMk/>
            <pc:sldMk cId="1336582559" sldId="304"/>
            <ac:spMk id="6" creationId="{10EA846C-7FBB-0B05-B8FD-F98252ED152E}"/>
          </ac:spMkLst>
        </pc:spChg>
        <pc:picChg chg="add mod">
          <ac:chgData name="Eduardo V" userId="baac06ad936a8abe" providerId="LiveId" clId="{DC144822-564D-4198-9E31-AA9D76D440C7}" dt="2024-09-21T02:06:52.070" v="4898" actId="1076"/>
          <ac:picMkLst>
            <pc:docMk/>
            <pc:sldMk cId="1336582559" sldId="304"/>
            <ac:picMk id="8" creationId="{E12F4908-F9C0-01A7-6DFA-9C1DB3B70ECC}"/>
          </ac:picMkLst>
        </pc:picChg>
      </pc:sldChg>
      <pc:sldChg chg="addSp delSp modSp new mod">
        <pc:chgData name="Eduardo V" userId="baac06ad936a8abe" providerId="LiveId" clId="{DC144822-564D-4198-9E31-AA9D76D440C7}" dt="2024-09-21T02:10:20.715" v="4949" actId="1076"/>
        <pc:sldMkLst>
          <pc:docMk/>
          <pc:sldMk cId="1746831491" sldId="305"/>
        </pc:sldMkLst>
        <pc:spChg chg="del">
          <ac:chgData name="Eduardo V" userId="baac06ad936a8abe" providerId="LiveId" clId="{DC144822-564D-4198-9E31-AA9D76D440C7}" dt="2024-09-21T02:10:15.304" v="4947" actId="478"/>
          <ac:spMkLst>
            <pc:docMk/>
            <pc:sldMk cId="1746831491" sldId="305"/>
            <ac:spMk id="3" creationId="{C9D85495-E33B-6B13-579E-017B068559E9}"/>
          </ac:spMkLst>
        </pc:spChg>
        <pc:picChg chg="add mod">
          <ac:chgData name="Eduardo V" userId="baac06ad936a8abe" providerId="LiveId" clId="{DC144822-564D-4198-9E31-AA9D76D440C7}" dt="2024-09-21T02:10:20.715" v="4949" actId="1076"/>
          <ac:picMkLst>
            <pc:docMk/>
            <pc:sldMk cId="1746831491" sldId="305"/>
            <ac:picMk id="5" creationId="{1F69BBB4-451E-0C7A-1CD8-22D6DFC6E7A4}"/>
          </ac:picMkLst>
        </pc:picChg>
      </pc:sldChg>
      <pc:sldChg chg="addSp delSp modSp new mod ord">
        <pc:chgData name="Eduardo V" userId="baac06ad936a8abe" providerId="LiveId" clId="{DC144822-564D-4198-9E31-AA9D76D440C7}" dt="2024-09-21T04:33:02.822" v="6503" actId="5793"/>
        <pc:sldMkLst>
          <pc:docMk/>
          <pc:sldMk cId="536326393" sldId="306"/>
        </pc:sldMkLst>
        <pc:spChg chg="mod">
          <ac:chgData name="Eduardo V" userId="baac06ad936a8abe" providerId="LiveId" clId="{DC144822-564D-4198-9E31-AA9D76D440C7}" dt="2024-09-21T04:32:03.866" v="6343" actId="26606"/>
          <ac:spMkLst>
            <pc:docMk/>
            <pc:sldMk cId="536326393" sldId="306"/>
            <ac:spMk id="2" creationId="{827705EE-9F7D-127F-6F92-8CFC642736DD}"/>
          </ac:spMkLst>
        </pc:spChg>
        <pc:spChg chg="mod">
          <ac:chgData name="Eduardo V" userId="baac06ad936a8abe" providerId="LiveId" clId="{DC144822-564D-4198-9E31-AA9D76D440C7}" dt="2024-09-21T04:33:02.822" v="6503" actId="5793"/>
          <ac:spMkLst>
            <pc:docMk/>
            <pc:sldMk cId="536326393" sldId="306"/>
            <ac:spMk id="3" creationId="{F1CEC6CD-A976-69F3-3ACF-CF1937BC45E9}"/>
          </ac:spMkLst>
        </pc:spChg>
        <pc:spChg chg="add del">
          <ac:chgData name="Eduardo V" userId="baac06ad936a8abe" providerId="LiveId" clId="{DC144822-564D-4198-9E31-AA9D76D440C7}" dt="2024-09-21T04:31:58.652" v="6341" actId="22"/>
          <ac:spMkLst>
            <pc:docMk/>
            <pc:sldMk cId="536326393" sldId="306"/>
            <ac:spMk id="4" creationId="{B2D75493-EEA4-4890-B3AA-C9931FD24D42}"/>
          </ac:spMkLst>
        </pc:spChg>
        <pc:spChg chg="add mod">
          <ac:chgData name="Eduardo V" userId="baac06ad936a8abe" providerId="LiveId" clId="{DC144822-564D-4198-9E31-AA9D76D440C7}" dt="2024-09-21T04:30:02.727" v="6340"/>
          <ac:spMkLst>
            <pc:docMk/>
            <pc:sldMk cId="536326393" sldId="306"/>
            <ac:spMk id="5" creationId="{D6EE564E-412A-122E-7438-EF1B1B519F45}"/>
          </ac:spMkLst>
        </pc:spChg>
        <pc:spChg chg="add">
          <ac:chgData name="Eduardo V" userId="baac06ad936a8abe" providerId="LiveId" clId="{DC144822-564D-4198-9E31-AA9D76D440C7}" dt="2024-09-21T04:32:19.936" v="6345"/>
          <ac:spMkLst>
            <pc:docMk/>
            <pc:sldMk cId="536326393" sldId="306"/>
            <ac:spMk id="8" creationId="{EB9CEF47-D185-A4D4-CA1F-D18B9E867415}"/>
          </ac:spMkLst>
        </pc:spChg>
        <pc:spChg chg="add">
          <ac:chgData name="Eduardo V" userId="baac06ad936a8abe" providerId="LiveId" clId="{DC144822-564D-4198-9E31-AA9D76D440C7}" dt="2024-09-21T04:32:40.902" v="6437"/>
          <ac:spMkLst>
            <pc:docMk/>
            <pc:sldMk cId="536326393" sldId="306"/>
            <ac:spMk id="9" creationId="{BC56C9E0-7C5B-4854-0DC0-47E081EE5DFE}"/>
          </ac:spMkLst>
        </pc:spChg>
        <pc:picChg chg="add mod ord">
          <ac:chgData name="Eduardo V" userId="baac06ad936a8abe" providerId="LiveId" clId="{DC144822-564D-4198-9E31-AA9D76D440C7}" dt="2024-09-21T04:32:03.866" v="6343" actId="26606"/>
          <ac:picMkLst>
            <pc:docMk/>
            <pc:sldMk cId="536326393" sldId="306"/>
            <ac:picMk id="7" creationId="{85988243-CDBD-5D6D-E149-946A007A4D96}"/>
          </ac:picMkLst>
        </pc:picChg>
      </pc:sldChg>
      <pc:sldChg chg="addSp modSp new mod">
        <pc:chgData name="Eduardo V" userId="baac06ad936a8abe" providerId="LiveId" clId="{DC144822-564D-4198-9E31-AA9D76D440C7}" dt="2024-09-21T04:55:16.067" v="7117" actId="27636"/>
        <pc:sldMkLst>
          <pc:docMk/>
          <pc:sldMk cId="427209735" sldId="307"/>
        </pc:sldMkLst>
        <pc:spChg chg="mod">
          <ac:chgData name="Eduardo V" userId="baac06ad936a8abe" providerId="LiveId" clId="{DC144822-564D-4198-9E31-AA9D76D440C7}" dt="2024-09-21T04:26:39.424" v="6180" actId="313"/>
          <ac:spMkLst>
            <pc:docMk/>
            <pc:sldMk cId="427209735" sldId="307"/>
            <ac:spMk id="2" creationId="{894A7113-C5C4-650C-4C0F-0F836A0F92D6}"/>
          </ac:spMkLst>
        </pc:spChg>
        <pc:spChg chg="mod">
          <ac:chgData name="Eduardo V" userId="baac06ad936a8abe" providerId="LiveId" clId="{DC144822-564D-4198-9E31-AA9D76D440C7}" dt="2024-09-21T04:55:16.067" v="7117" actId="27636"/>
          <ac:spMkLst>
            <pc:docMk/>
            <pc:sldMk cId="427209735" sldId="307"/>
            <ac:spMk id="3" creationId="{E3E393B2-A19B-19F4-E463-9DAD45F4A9E2}"/>
          </ac:spMkLst>
        </pc:spChg>
        <pc:picChg chg="add mod">
          <ac:chgData name="Eduardo V" userId="baac06ad936a8abe" providerId="LiveId" clId="{DC144822-564D-4198-9E31-AA9D76D440C7}" dt="2024-09-21T04:13:39.543" v="6033" actId="1076"/>
          <ac:picMkLst>
            <pc:docMk/>
            <pc:sldMk cId="427209735" sldId="307"/>
            <ac:picMk id="5" creationId="{B2EA268A-11DE-EB71-86CD-EA31A9FF2F6F}"/>
          </ac:picMkLst>
        </pc:picChg>
      </pc:sldChg>
      <pc:sldChg chg="addSp delSp modSp new mod">
        <pc:chgData name="Eduardo V" userId="baac06ad936a8abe" providerId="LiveId" clId="{DC144822-564D-4198-9E31-AA9D76D440C7}" dt="2024-09-21T04:56:30.613" v="7118" actId="20577"/>
        <pc:sldMkLst>
          <pc:docMk/>
          <pc:sldMk cId="1379739799" sldId="308"/>
        </pc:sldMkLst>
        <pc:spChg chg="mod">
          <ac:chgData name="Eduardo V" userId="baac06ad936a8abe" providerId="LiveId" clId="{DC144822-564D-4198-9E31-AA9D76D440C7}" dt="2024-09-21T04:35:19.893" v="6553" actId="313"/>
          <ac:spMkLst>
            <pc:docMk/>
            <pc:sldMk cId="1379739799" sldId="308"/>
            <ac:spMk id="2" creationId="{61854D26-A30F-BD12-A886-6A2DDB636641}"/>
          </ac:spMkLst>
        </pc:spChg>
        <pc:spChg chg="del">
          <ac:chgData name="Eduardo V" userId="baac06ad936a8abe" providerId="LiveId" clId="{DC144822-564D-4198-9E31-AA9D76D440C7}" dt="2024-09-21T04:35:09.529" v="6545" actId="478"/>
          <ac:spMkLst>
            <pc:docMk/>
            <pc:sldMk cId="1379739799" sldId="308"/>
            <ac:spMk id="3" creationId="{F41638F3-F7AB-4771-586A-17B37356AC31}"/>
          </ac:spMkLst>
        </pc:spChg>
        <pc:spChg chg="add del mod">
          <ac:chgData name="Eduardo V" userId="baac06ad936a8abe" providerId="LiveId" clId="{DC144822-564D-4198-9E31-AA9D76D440C7}" dt="2024-09-21T04:56:30.613" v="7118" actId="20577"/>
          <ac:spMkLst>
            <pc:docMk/>
            <pc:sldMk cId="1379739799" sldId="308"/>
            <ac:spMk id="4" creationId="{99D0CC12-0F99-5B46-0325-67CA2734C9BA}"/>
          </ac:spMkLst>
        </pc:spChg>
      </pc:sldChg>
      <pc:sldChg chg="addSp delSp modSp new mod">
        <pc:chgData name="Eduardo V" userId="baac06ad936a8abe" providerId="LiveId" clId="{DC144822-564D-4198-9E31-AA9D76D440C7}" dt="2024-09-21T04:43:40.215" v="7097"/>
        <pc:sldMkLst>
          <pc:docMk/>
          <pc:sldMk cId="1203200481" sldId="309"/>
        </pc:sldMkLst>
        <pc:spChg chg="mod">
          <ac:chgData name="Eduardo V" userId="baac06ad936a8abe" providerId="LiveId" clId="{DC144822-564D-4198-9E31-AA9D76D440C7}" dt="2024-09-21T04:36:59.682" v="6738" actId="790"/>
          <ac:spMkLst>
            <pc:docMk/>
            <pc:sldMk cId="1203200481" sldId="309"/>
            <ac:spMk id="2" creationId="{A3CCEA84-A8A9-F532-0551-26FB86D1311D}"/>
          </ac:spMkLst>
        </pc:spChg>
        <pc:spChg chg="mod">
          <ac:chgData name="Eduardo V" userId="baac06ad936a8abe" providerId="LiveId" clId="{DC144822-564D-4198-9E31-AA9D76D440C7}" dt="2024-09-21T04:43:28.385" v="7095" actId="21"/>
          <ac:spMkLst>
            <pc:docMk/>
            <pc:sldMk cId="1203200481" sldId="309"/>
            <ac:spMk id="3" creationId="{B90AD9D9-7B56-E000-F6E9-C2D9EB57425C}"/>
          </ac:spMkLst>
        </pc:spChg>
        <pc:spChg chg="add del mod">
          <ac:chgData name="Eduardo V" userId="baac06ad936a8abe" providerId="LiveId" clId="{DC144822-564D-4198-9E31-AA9D76D440C7}" dt="2024-09-21T04:43:40.215" v="7097"/>
          <ac:spMkLst>
            <pc:docMk/>
            <pc:sldMk cId="1203200481" sldId="309"/>
            <ac:spMk id="4" creationId="{62EFD524-0A1D-7E85-3FC9-6C852D58FA57}"/>
          </ac:spMkLst>
        </pc:spChg>
        <pc:spChg chg="add mod">
          <ac:chgData name="Eduardo V" userId="baac06ad936a8abe" providerId="LiveId" clId="{DC144822-564D-4198-9E31-AA9D76D440C7}" dt="2024-09-21T04:42:34.273" v="7083"/>
          <ac:spMkLst>
            <pc:docMk/>
            <pc:sldMk cId="1203200481" sldId="309"/>
            <ac:spMk id="9" creationId="{EEFC23BF-6794-AD41-1D50-D5E03002B6D8}"/>
          </ac:spMkLst>
        </pc:spChg>
        <pc:picChg chg="add del mod ord">
          <ac:chgData name="Eduardo V" userId="baac06ad936a8abe" providerId="LiveId" clId="{DC144822-564D-4198-9E31-AA9D76D440C7}" dt="2024-09-21T04:38:40.043" v="7035" actId="22"/>
          <ac:picMkLst>
            <pc:docMk/>
            <pc:sldMk cId="1203200481" sldId="309"/>
            <ac:picMk id="6" creationId="{8060E30A-E702-5175-BF92-E460FF14CB7D}"/>
          </ac:picMkLst>
        </pc:picChg>
        <pc:picChg chg="add mod">
          <ac:chgData name="Eduardo V" userId="baac06ad936a8abe" providerId="LiveId" clId="{DC144822-564D-4198-9E31-AA9D76D440C7}" dt="2024-09-21T04:42:59.597" v="7089" actId="1076"/>
          <ac:picMkLst>
            <pc:docMk/>
            <pc:sldMk cId="1203200481" sldId="309"/>
            <ac:picMk id="8" creationId="{DC9511D3-49A6-D41B-9716-ECFB0C7CCC64}"/>
          </ac:picMkLst>
        </pc:picChg>
        <pc:picChg chg="add del mod ord">
          <ac:chgData name="Eduardo V" userId="baac06ad936a8abe" providerId="LiveId" clId="{DC144822-564D-4198-9E31-AA9D76D440C7}" dt="2024-09-21T04:42:50.202" v="7085" actId="22"/>
          <ac:picMkLst>
            <pc:docMk/>
            <pc:sldMk cId="1203200481" sldId="309"/>
            <ac:picMk id="11" creationId="{5E1D0F06-2D43-A8D8-7351-43B8643BF2FC}"/>
          </ac:picMkLst>
        </pc:picChg>
        <pc:picChg chg="add mod">
          <ac:chgData name="Eduardo V" userId="baac06ad936a8abe" providerId="LiveId" clId="{DC144822-564D-4198-9E31-AA9D76D440C7}" dt="2024-09-21T04:43:20.799" v="7092" actId="1076"/>
          <ac:picMkLst>
            <pc:docMk/>
            <pc:sldMk cId="1203200481" sldId="309"/>
            <ac:picMk id="13" creationId="{850E4B72-4DCA-C8F5-9853-74656E2A73AD}"/>
          </ac:picMkLst>
        </pc:picChg>
      </pc:sldChg>
      <pc:sldChg chg="addSp delSp modSp new mod">
        <pc:chgData name="Eduardo V" userId="baac06ad936a8abe" providerId="LiveId" clId="{DC144822-564D-4198-9E31-AA9D76D440C7}" dt="2024-09-21T05:02:34.408" v="7444" actId="20577"/>
        <pc:sldMkLst>
          <pc:docMk/>
          <pc:sldMk cId="3595910428" sldId="310"/>
        </pc:sldMkLst>
        <pc:spChg chg="add del mod">
          <ac:chgData name="Eduardo V" userId="baac06ad936a8abe" providerId="LiveId" clId="{DC144822-564D-4198-9E31-AA9D76D440C7}" dt="2024-09-21T05:00:56.974" v="7272" actId="20577"/>
          <ac:spMkLst>
            <pc:docMk/>
            <pc:sldMk cId="3595910428" sldId="310"/>
            <ac:spMk id="3" creationId="{0C211510-8CC6-3424-1513-17CEBC664C6B}"/>
          </ac:spMkLst>
        </pc:spChg>
        <pc:spChg chg="mod">
          <ac:chgData name="Eduardo V" userId="baac06ad936a8abe" providerId="LiveId" clId="{DC144822-564D-4198-9E31-AA9D76D440C7}" dt="2024-09-21T05:02:34.408" v="7444" actId="20577"/>
          <ac:spMkLst>
            <pc:docMk/>
            <pc:sldMk cId="3595910428" sldId="310"/>
            <ac:spMk id="4" creationId="{1A15FC15-FC61-01A9-32DB-AA4258CDECA7}"/>
          </ac:spMkLst>
        </pc:spChg>
        <pc:spChg chg="add mod">
          <ac:chgData name="Eduardo V" userId="baac06ad936a8abe" providerId="LiveId" clId="{DC144822-564D-4198-9E31-AA9D76D440C7}" dt="2024-09-21T04:56:39.125" v="7121"/>
          <ac:spMkLst>
            <pc:docMk/>
            <pc:sldMk cId="3595910428" sldId="310"/>
            <ac:spMk id="5" creationId="{316E818C-5C3B-0C4C-9304-FAADF64DA358}"/>
          </ac:spMkLst>
        </pc:spChg>
        <pc:picChg chg="add mod">
          <ac:chgData name="Eduardo V" userId="baac06ad936a8abe" providerId="LiveId" clId="{DC144822-564D-4198-9E31-AA9D76D440C7}" dt="2024-09-21T05:00:00.275" v="7123" actId="1076"/>
          <ac:picMkLst>
            <pc:docMk/>
            <pc:sldMk cId="3595910428" sldId="310"/>
            <ac:picMk id="7" creationId="{2611F129-72AA-B5AF-3042-D92DE3C61862}"/>
          </ac:picMkLst>
        </pc:picChg>
        <pc:picChg chg="add mod">
          <ac:chgData name="Eduardo V" userId="baac06ad936a8abe" providerId="LiveId" clId="{DC144822-564D-4198-9E31-AA9D76D440C7}" dt="2024-09-21T05:01:07.789" v="7275" actId="1076"/>
          <ac:picMkLst>
            <pc:docMk/>
            <pc:sldMk cId="3595910428" sldId="310"/>
            <ac:picMk id="9" creationId="{C686452F-4144-DBDC-96C0-4EFB50641B8B}"/>
          </ac:picMkLst>
        </pc:picChg>
      </pc:sldChg>
      <pc:sldChg chg="addSp modSp new mod">
        <pc:chgData name="Eduardo V" userId="baac06ad936a8abe" providerId="LiveId" clId="{DC144822-564D-4198-9E31-AA9D76D440C7}" dt="2024-09-21T05:07:39.198" v="8215" actId="27636"/>
        <pc:sldMkLst>
          <pc:docMk/>
          <pc:sldMk cId="836040277" sldId="311"/>
        </pc:sldMkLst>
        <pc:spChg chg="mod">
          <ac:chgData name="Eduardo V" userId="baac06ad936a8abe" providerId="LiveId" clId="{DC144822-564D-4198-9E31-AA9D76D440C7}" dt="2024-09-21T05:07:39.194" v="8214" actId="27636"/>
          <ac:spMkLst>
            <pc:docMk/>
            <pc:sldMk cId="836040277" sldId="311"/>
            <ac:spMk id="3" creationId="{598D1807-35EF-8BE6-4098-15E9AFCA2050}"/>
          </ac:spMkLst>
        </pc:spChg>
        <pc:spChg chg="mod">
          <ac:chgData name="Eduardo V" userId="baac06ad936a8abe" providerId="LiveId" clId="{DC144822-564D-4198-9E31-AA9D76D440C7}" dt="2024-09-21T05:07:39.198" v="8215" actId="27636"/>
          <ac:spMkLst>
            <pc:docMk/>
            <pc:sldMk cId="836040277" sldId="311"/>
            <ac:spMk id="4" creationId="{98C244F9-058B-BC0D-7B29-C0DA9E5A7BCE}"/>
          </ac:spMkLst>
        </pc:spChg>
        <pc:picChg chg="add mod">
          <ac:chgData name="Eduardo V" userId="baac06ad936a8abe" providerId="LiveId" clId="{DC144822-564D-4198-9E31-AA9D76D440C7}" dt="2024-09-21T05:03:33.624" v="7448" actId="1076"/>
          <ac:picMkLst>
            <pc:docMk/>
            <pc:sldMk cId="836040277" sldId="311"/>
            <ac:picMk id="6" creationId="{21660C16-7374-09B1-E107-C4C4EEAF6697}"/>
          </ac:picMkLst>
        </pc:picChg>
        <pc:picChg chg="add mod">
          <ac:chgData name="Eduardo V" userId="baac06ad936a8abe" providerId="LiveId" clId="{DC144822-564D-4198-9E31-AA9D76D440C7}" dt="2024-09-21T05:05:01.342" v="7675" actId="1076"/>
          <ac:picMkLst>
            <pc:docMk/>
            <pc:sldMk cId="836040277" sldId="311"/>
            <ac:picMk id="8" creationId="{B4F00362-8D5D-443D-697D-F8950E4BDD7C}"/>
          </ac:picMkLst>
        </pc:picChg>
      </pc:sldChg>
      <pc:sldChg chg="addSp delSp modSp new mod">
        <pc:chgData name="Eduardo V" userId="baac06ad936a8abe" providerId="LiveId" clId="{DC144822-564D-4198-9E31-AA9D76D440C7}" dt="2024-09-21T05:10:41.077" v="8270" actId="14100"/>
        <pc:sldMkLst>
          <pc:docMk/>
          <pc:sldMk cId="180351699" sldId="312"/>
        </pc:sldMkLst>
        <pc:spChg chg="mod">
          <ac:chgData name="Eduardo V" userId="baac06ad936a8abe" providerId="LiveId" clId="{DC144822-564D-4198-9E31-AA9D76D440C7}" dt="2024-09-21T05:09:19.289" v="8259" actId="313"/>
          <ac:spMkLst>
            <pc:docMk/>
            <pc:sldMk cId="180351699" sldId="312"/>
            <ac:spMk id="2" creationId="{3C307078-681C-EA67-0784-4F97ED6ADAAE}"/>
          </ac:spMkLst>
        </pc:spChg>
        <pc:spChg chg="del">
          <ac:chgData name="Eduardo V" userId="baac06ad936a8abe" providerId="LiveId" clId="{DC144822-564D-4198-9E31-AA9D76D440C7}" dt="2024-09-21T05:09:32.613" v="8260" actId="22"/>
          <ac:spMkLst>
            <pc:docMk/>
            <pc:sldMk cId="180351699" sldId="312"/>
            <ac:spMk id="3" creationId="{22787FF6-91DB-604D-898D-9EE314085B83}"/>
          </ac:spMkLst>
        </pc:spChg>
        <pc:spChg chg="del">
          <ac:chgData name="Eduardo V" userId="baac06ad936a8abe" providerId="LiveId" clId="{DC144822-564D-4198-9E31-AA9D76D440C7}" dt="2024-09-21T05:10:14.620" v="8263" actId="22"/>
          <ac:spMkLst>
            <pc:docMk/>
            <pc:sldMk cId="180351699" sldId="312"/>
            <ac:spMk id="4" creationId="{0F6F191C-E3A3-FCAC-84E6-56A90B82617A}"/>
          </ac:spMkLst>
        </pc:spChg>
        <pc:picChg chg="add mod ord">
          <ac:chgData name="Eduardo V" userId="baac06ad936a8abe" providerId="LiveId" clId="{DC144822-564D-4198-9E31-AA9D76D440C7}" dt="2024-09-21T05:10:38.150" v="8269" actId="1076"/>
          <ac:picMkLst>
            <pc:docMk/>
            <pc:sldMk cId="180351699" sldId="312"/>
            <ac:picMk id="6" creationId="{9B7894BB-4B91-7046-4C0D-4F27FCA695CE}"/>
          </ac:picMkLst>
        </pc:picChg>
        <pc:picChg chg="add del">
          <ac:chgData name="Eduardo V" userId="baac06ad936a8abe" providerId="LiveId" clId="{DC144822-564D-4198-9E31-AA9D76D440C7}" dt="2024-09-21T05:10:13.585" v="8262" actId="22"/>
          <ac:picMkLst>
            <pc:docMk/>
            <pc:sldMk cId="180351699" sldId="312"/>
            <ac:picMk id="8" creationId="{A891B2D0-6126-6C6A-D818-F9513394279F}"/>
          </ac:picMkLst>
        </pc:picChg>
        <pc:picChg chg="add mod ord">
          <ac:chgData name="Eduardo V" userId="baac06ad936a8abe" providerId="LiveId" clId="{DC144822-564D-4198-9E31-AA9D76D440C7}" dt="2024-09-21T05:10:41.077" v="8270" actId="14100"/>
          <ac:picMkLst>
            <pc:docMk/>
            <pc:sldMk cId="180351699" sldId="312"/>
            <ac:picMk id="10" creationId="{7F2A4C1B-4F06-8CA7-46B5-FFF7B3DDA10E}"/>
          </ac:picMkLst>
        </pc:picChg>
      </pc:sldChg>
      <pc:sldChg chg="modSp new mod">
        <pc:chgData name="Eduardo V" userId="baac06ad936a8abe" providerId="LiveId" clId="{DC144822-564D-4198-9E31-AA9D76D440C7}" dt="2024-09-21T05:11:04.060" v="8285" actId="20577"/>
        <pc:sldMkLst>
          <pc:docMk/>
          <pc:sldMk cId="2481644598" sldId="313"/>
        </pc:sldMkLst>
        <pc:spChg chg="mod">
          <ac:chgData name="Eduardo V" userId="baac06ad936a8abe" providerId="LiveId" clId="{DC144822-564D-4198-9E31-AA9D76D440C7}" dt="2024-09-21T05:11:04.060" v="8285" actId="20577"/>
          <ac:spMkLst>
            <pc:docMk/>
            <pc:sldMk cId="2481644598" sldId="313"/>
            <ac:spMk id="2" creationId="{65FD5E6F-DA77-BC6E-146B-E141569B1B0B}"/>
          </ac:spMkLst>
        </pc:spChg>
      </pc:sldChg>
      <pc:sldChg chg="addSp modSp new mod modClrScheme chgLayout">
        <pc:chgData name="Eduardo V" userId="baac06ad936a8abe" providerId="LiveId" clId="{DC144822-564D-4198-9E31-AA9D76D440C7}" dt="2024-09-21T05:12:01.187" v="8327" actId="14100"/>
        <pc:sldMkLst>
          <pc:docMk/>
          <pc:sldMk cId="3354374209" sldId="314"/>
        </pc:sldMkLst>
        <pc:spChg chg="mod">
          <ac:chgData name="Eduardo V" userId="baac06ad936a8abe" providerId="LiveId" clId="{DC144822-564D-4198-9E31-AA9D76D440C7}" dt="2024-09-21T05:11:50.434" v="8323" actId="26606"/>
          <ac:spMkLst>
            <pc:docMk/>
            <pc:sldMk cId="3354374209" sldId="314"/>
            <ac:spMk id="2" creationId="{348384EC-BC9F-A3C6-158F-C618078BA60D}"/>
          </ac:spMkLst>
        </pc:spChg>
        <pc:spChg chg="mod ord">
          <ac:chgData name="Eduardo V" userId="baac06ad936a8abe" providerId="LiveId" clId="{DC144822-564D-4198-9E31-AA9D76D440C7}" dt="2024-09-21T05:11:50.434" v="8323" actId="26606"/>
          <ac:spMkLst>
            <pc:docMk/>
            <pc:sldMk cId="3354374209" sldId="314"/>
            <ac:spMk id="3" creationId="{17969FFD-E0F0-AC7F-D887-83C12F5E5620}"/>
          </ac:spMkLst>
        </pc:spChg>
        <pc:picChg chg="add mod">
          <ac:chgData name="Eduardo V" userId="baac06ad936a8abe" providerId="LiveId" clId="{DC144822-564D-4198-9E31-AA9D76D440C7}" dt="2024-09-21T05:12:01.187" v="8327" actId="14100"/>
          <ac:picMkLst>
            <pc:docMk/>
            <pc:sldMk cId="3354374209" sldId="314"/>
            <ac:picMk id="4" creationId="{EA91364C-298B-3514-6183-EC2F82E3449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6B0E8D-B7EA-4501-A3A0-9C1C877D0C6A}" type="doc">
      <dgm:prSet loTypeId="urn:microsoft.com/office/officeart/2008/layout/AlternatingHexagons" loCatId="list" qsTypeId="urn:microsoft.com/office/officeart/2005/8/quickstyle/3d3" qsCatId="3D" csTypeId="urn:microsoft.com/office/officeart/2005/8/colors/accent1_2" csCatId="accent1" phldr="1"/>
      <dgm:spPr/>
      <dgm:t>
        <a:bodyPr/>
        <a:lstStyle/>
        <a:p>
          <a:endParaRPr lang="en-US"/>
        </a:p>
      </dgm:t>
    </dgm:pt>
    <dgm:pt modelId="{986B7A01-E4EB-444B-AE26-D47567F19E90}">
      <dgm:prSet phldrT="[Text]" custT="1"/>
      <dgm:spPr/>
      <dgm:t>
        <a:bodyPr/>
        <a:lstStyle/>
        <a:p>
          <a:r>
            <a:rPr lang="es-CR" sz="1600" noProof="0" dirty="0"/>
            <a:t>AMD64(x86_64)</a:t>
          </a:r>
        </a:p>
      </dgm:t>
    </dgm:pt>
    <dgm:pt modelId="{F083EAEF-2146-4B54-9504-E27ABF8658F3}" type="parTrans" cxnId="{A577EB81-BBBF-4325-BB5E-503553616733}">
      <dgm:prSet/>
      <dgm:spPr/>
      <dgm:t>
        <a:bodyPr/>
        <a:lstStyle/>
        <a:p>
          <a:endParaRPr lang="en-US"/>
        </a:p>
      </dgm:t>
    </dgm:pt>
    <dgm:pt modelId="{77F24EF5-E66C-403A-871C-3628A5F6BA9B}" type="sibTrans" cxnId="{A577EB81-BBBF-4325-BB5E-503553616733}">
      <dgm:prSet custT="1"/>
      <dgm:spPr/>
      <dgm:t>
        <a:bodyPr/>
        <a:lstStyle/>
        <a:p>
          <a:endParaRPr lang="en-US" sz="1400"/>
        </a:p>
      </dgm:t>
    </dgm:pt>
    <dgm:pt modelId="{E814F4E2-3A07-45B0-8778-5B8F367FE91D}">
      <dgm:prSet phldrT="[Text]" custT="1"/>
      <dgm:spPr/>
      <dgm:t>
        <a:bodyPr/>
        <a:lstStyle/>
        <a:p>
          <a:r>
            <a:rPr lang="es-CR" sz="1400" noProof="0" dirty="0"/>
            <a:t>ARM64</a:t>
          </a:r>
        </a:p>
      </dgm:t>
    </dgm:pt>
    <dgm:pt modelId="{8C558BDF-C00E-4B58-9BBF-DF0DD0FB6BDB}" type="parTrans" cxnId="{BDC7BCF7-F2FF-4946-A1D6-1162EA12A815}">
      <dgm:prSet/>
      <dgm:spPr/>
      <dgm:t>
        <a:bodyPr/>
        <a:lstStyle/>
        <a:p>
          <a:endParaRPr lang="en-US"/>
        </a:p>
      </dgm:t>
    </dgm:pt>
    <dgm:pt modelId="{EB33BA51-908B-4FBF-9378-CA5BFA0B6ED8}" type="sibTrans" cxnId="{BDC7BCF7-F2FF-4946-A1D6-1162EA12A815}">
      <dgm:prSet custT="1"/>
      <dgm:spPr/>
      <dgm:t>
        <a:bodyPr/>
        <a:lstStyle/>
        <a:p>
          <a:endParaRPr lang="en-US" sz="1400"/>
        </a:p>
      </dgm:t>
    </dgm:pt>
    <dgm:pt modelId="{7ED256E2-68A3-4631-A74A-4926DB468F8B}">
      <dgm:prSet phldrT="[Text]" custT="1"/>
      <dgm:spPr/>
      <dgm:t>
        <a:bodyPr/>
        <a:lstStyle/>
        <a:p>
          <a:r>
            <a:rPr lang="es-CR" sz="1400" noProof="0" dirty="0"/>
            <a:t>MIPS</a:t>
          </a:r>
        </a:p>
      </dgm:t>
    </dgm:pt>
    <dgm:pt modelId="{EBD3EF77-42B9-47B6-A24D-168831904F79}" type="parTrans" cxnId="{9C047752-418D-4541-B2C0-57F6F646C2C8}">
      <dgm:prSet/>
      <dgm:spPr/>
      <dgm:t>
        <a:bodyPr/>
        <a:lstStyle/>
        <a:p>
          <a:endParaRPr lang="en-US"/>
        </a:p>
      </dgm:t>
    </dgm:pt>
    <dgm:pt modelId="{6664F521-35DC-4E0C-9D15-B205746A7881}" type="sibTrans" cxnId="{9C047752-418D-4541-B2C0-57F6F646C2C8}">
      <dgm:prSet custT="1"/>
      <dgm:spPr/>
      <dgm:t>
        <a:bodyPr/>
        <a:lstStyle/>
        <a:p>
          <a:endParaRPr lang="en-US" sz="1400"/>
        </a:p>
      </dgm:t>
    </dgm:pt>
    <dgm:pt modelId="{7AF1E3FA-56DB-4BD6-A818-C6D58DC3D247}">
      <dgm:prSet phldrT="[Text]" custT="1"/>
      <dgm:spPr/>
      <dgm:t>
        <a:bodyPr/>
        <a:lstStyle/>
        <a:p>
          <a:r>
            <a:rPr lang="es-CR" sz="1400" noProof="0" dirty="0"/>
            <a:t>PPC</a:t>
          </a:r>
        </a:p>
      </dgm:t>
    </dgm:pt>
    <dgm:pt modelId="{3B96A17F-7993-4D09-9E61-7E15F4D15EAB}" type="parTrans" cxnId="{BF56F3B6-249E-4079-8194-1C28766D1B72}">
      <dgm:prSet/>
      <dgm:spPr/>
      <dgm:t>
        <a:bodyPr/>
        <a:lstStyle/>
        <a:p>
          <a:endParaRPr lang="en-US"/>
        </a:p>
      </dgm:t>
    </dgm:pt>
    <dgm:pt modelId="{822D7C63-0967-4C28-9344-A6E12348F7D4}" type="sibTrans" cxnId="{BF56F3B6-249E-4079-8194-1C28766D1B72}">
      <dgm:prSet custT="1"/>
      <dgm:spPr/>
      <dgm:t>
        <a:bodyPr/>
        <a:lstStyle/>
        <a:p>
          <a:endParaRPr lang="en-US" sz="1400"/>
        </a:p>
      </dgm:t>
    </dgm:pt>
    <dgm:pt modelId="{66BE7288-694C-4066-81D9-C3591734F459}">
      <dgm:prSet phldrT="[Text]" custT="1"/>
      <dgm:spPr/>
      <dgm:t>
        <a:bodyPr/>
        <a:lstStyle/>
        <a:p>
          <a:r>
            <a:rPr lang="es-CR" sz="1400" noProof="0" dirty="0"/>
            <a:t>Computadoras de escritorio</a:t>
          </a:r>
        </a:p>
      </dgm:t>
    </dgm:pt>
    <dgm:pt modelId="{AA759F4E-25D2-4F77-83C3-C329AC4A10A7}" type="parTrans" cxnId="{A3F523BB-47D6-4615-9CAC-2B504B2C20D6}">
      <dgm:prSet/>
      <dgm:spPr/>
      <dgm:t>
        <a:bodyPr/>
        <a:lstStyle/>
        <a:p>
          <a:endParaRPr lang="en-US"/>
        </a:p>
      </dgm:t>
    </dgm:pt>
    <dgm:pt modelId="{E28D59E9-E600-4B3B-AE12-5D624F83F7CB}" type="sibTrans" cxnId="{A3F523BB-47D6-4615-9CAC-2B504B2C20D6}">
      <dgm:prSet/>
      <dgm:spPr/>
      <dgm:t>
        <a:bodyPr/>
        <a:lstStyle/>
        <a:p>
          <a:endParaRPr lang="en-US"/>
        </a:p>
      </dgm:t>
    </dgm:pt>
    <dgm:pt modelId="{F39598E5-94A0-490D-895B-7B1D6E47B6D7}">
      <dgm:prSet phldrT="[Text]" custT="1"/>
      <dgm:spPr/>
      <dgm:t>
        <a:bodyPr/>
        <a:lstStyle/>
        <a:p>
          <a:r>
            <a:rPr lang="es-CR" sz="1400" noProof="0" dirty="0"/>
            <a:t>Teléfonos, tabletas, Laptops, etc.</a:t>
          </a:r>
        </a:p>
      </dgm:t>
    </dgm:pt>
    <dgm:pt modelId="{8BA70BDF-777A-47EE-854B-0BEA995E66E3}" type="parTrans" cxnId="{2C686319-97B1-457C-8254-6DEC425CA018}">
      <dgm:prSet/>
      <dgm:spPr/>
      <dgm:t>
        <a:bodyPr/>
        <a:lstStyle/>
        <a:p>
          <a:endParaRPr lang="en-US"/>
        </a:p>
      </dgm:t>
    </dgm:pt>
    <dgm:pt modelId="{01E673B8-FED5-4DC4-A6D2-186C40EE4992}" type="sibTrans" cxnId="{2C686319-97B1-457C-8254-6DEC425CA018}">
      <dgm:prSet/>
      <dgm:spPr/>
      <dgm:t>
        <a:bodyPr/>
        <a:lstStyle/>
        <a:p>
          <a:endParaRPr lang="en-US"/>
        </a:p>
      </dgm:t>
    </dgm:pt>
    <dgm:pt modelId="{1D020B1B-DBB8-4867-A1BC-60D053E3CAB2}">
      <dgm:prSet phldrT="[Text]" custT="1"/>
      <dgm:spPr/>
      <dgm:t>
        <a:bodyPr/>
        <a:lstStyle/>
        <a:p>
          <a:r>
            <a:rPr lang="es-CR" sz="1400" noProof="0" dirty="0"/>
            <a:t>Equipos embebidos</a:t>
          </a:r>
        </a:p>
      </dgm:t>
    </dgm:pt>
    <dgm:pt modelId="{6B5B0272-44D0-41D5-BE67-3D778CEF12C9}" type="parTrans" cxnId="{B055BD68-7123-4298-ACDA-BE13E5F0E377}">
      <dgm:prSet/>
      <dgm:spPr/>
      <dgm:t>
        <a:bodyPr/>
        <a:lstStyle/>
        <a:p>
          <a:endParaRPr lang="en-US"/>
        </a:p>
      </dgm:t>
    </dgm:pt>
    <dgm:pt modelId="{8FD4B3B9-A425-4AB1-882D-E16F210FE319}" type="sibTrans" cxnId="{B055BD68-7123-4298-ACDA-BE13E5F0E377}">
      <dgm:prSet/>
      <dgm:spPr/>
      <dgm:t>
        <a:bodyPr/>
        <a:lstStyle/>
        <a:p>
          <a:endParaRPr lang="en-US"/>
        </a:p>
      </dgm:t>
    </dgm:pt>
    <dgm:pt modelId="{F8564239-DD93-4FF8-BF90-73C6931E803A}">
      <dgm:prSet phldrT="[Text]" custT="1"/>
      <dgm:spPr/>
      <dgm:t>
        <a:bodyPr/>
        <a:lstStyle/>
        <a:p>
          <a:r>
            <a:rPr lang="es-CR" sz="1400" noProof="0" dirty="0"/>
            <a:t>Impresoras, entre otros</a:t>
          </a:r>
        </a:p>
      </dgm:t>
    </dgm:pt>
    <dgm:pt modelId="{F8FACB35-98F0-401D-9D9C-432CEC80C2A9}" type="parTrans" cxnId="{5F3C8622-621A-4FC7-B409-FDE74AABED6C}">
      <dgm:prSet/>
      <dgm:spPr/>
      <dgm:t>
        <a:bodyPr/>
        <a:lstStyle/>
        <a:p>
          <a:endParaRPr lang="en-US"/>
        </a:p>
      </dgm:t>
    </dgm:pt>
    <dgm:pt modelId="{35E0C140-93C3-4541-88DD-A85DA9BFF939}" type="sibTrans" cxnId="{5F3C8622-621A-4FC7-B409-FDE74AABED6C}">
      <dgm:prSet/>
      <dgm:spPr/>
      <dgm:t>
        <a:bodyPr/>
        <a:lstStyle/>
        <a:p>
          <a:endParaRPr lang="en-US"/>
        </a:p>
      </dgm:t>
    </dgm:pt>
    <dgm:pt modelId="{44B26C7C-1D8F-4E3D-826A-F2ED7E5B1595}">
      <dgm:prSet phldrT="[Text]" custT="1"/>
      <dgm:spPr/>
      <dgm:t>
        <a:bodyPr/>
        <a:lstStyle/>
        <a:p>
          <a:r>
            <a:rPr lang="es-CR" sz="1400" noProof="0" dirty="0"/>
            <a:t>Mainframes</a:t>
          </a:r>
        </a:p>
      </dgm:t>
    </dgm:pt>
    <dgm:pt modelId="{2ADC89F0-0A92-4F37-BC7C-8DE577EE23C8}" type="parTrans" cxnId="{70B09B8D-9870-4FCB-9F8D-674A574BCC63}">
      <dgm:prSet/>
      <dgm:spPr/>
      <dgm:t>
        <a:bodyPr/>
        <a:lstStyle/>
        <a:p>
          <a:endParaRPr lang="en-US"/>
        </a:p>
      </dgm:t>
    </dgm:pt>
    <dgm:pt modelId="{3B7E85FC-1E89-41B3-8EB2-D8B9D6FD0AE5}" type="sibTrans" cxnId="{70B09B8D-9870-4FCB-9F8D-674A574BCC63}">
      <dgm:prSet/>
      <dgm:spPr/>
      <dgm:t>
        <a:bodyPr/>
        <a:lstStyle/>
        <a:p>
          <a:endParaRPr lang="en-US"/>
        </a:p>
      </dgm:t>
    </dgm:pt>
    <dgm:pt modelId="{0C2F8229-F94F-4660-81BD-F6B447740D2C}">
      <dgm:prSet phldrT="[Text]" custT="1"/>
      <dgm:spPr/>
      <dgm:t>
        <a:bodyPr/>
        <a:lstStyle/>
        <a:p>
          <a:r>
            <a:rPr lang="es-CR" sz="1400" noProof="0" dirty="0"/>
            <a:t>PS3</a:t>
          </a:r>
        </a:p>
      </dgm:t>
    </dgm:pt>
    <dgm:pt modelId="{0A9148B1-6DE2-4082-BE0A-D5467F1C765D}" type="parTrans" cxnId="{2DF202EC-2286-474A-A399-C373EB63FB2F}">
      <dgm:prSet/>
      <dgm:spPr/>
      <dgm:t>
        <a:bodyPr/>
        <a:lstStyle/>
        <a:p>
          <a:endParaRPr lang="en-US"/>
        </a:p>
      </dgm:t>
    </dgm:pt>
    <dgm:pt modelId="{FD6BB9B1-37BA-4141-859A-07A3BC3C54D6}" type="sibTrans" cxnId="{2DF202EC-2286-474A-A399-C373EB63FB2F}">
      <dgm:prSet/>
      <dgm:spPr/>
      <dgm:t>
        <a:bodyPr/>
        <a:lstStyle/>
        <a:p>
          <a:endParaRPr lang="en-US"/>
        </a:p>
      </dgm:t>
    </dgm:pt>
    <dgm:pt modelId="{DE44E706-CED7-4722-8255-4A2EC9E24D41}" type="pres">
      <dgm:prSet presAssocID="{496B0E8D-B7EA-4501-A3A0-9C1C877D0C6A}" presName="Name0" presStyleCnt="0">
        <dgm:presLayoutVars>
          <dgm:chMax/>
          <dgm:chPref/>
          <dgm:dir/>
          <dgm:animLvl val="lvl"/>
        </dgm:presLayoutVars>
      </dgm:prSet>
      <dgm:spPr/>
    </dgm:pt>
    <dgm:pt modelId="{8A167EEC-4ECE-4691-A2CF-5154672D3344}" type="pres">
      <dgm:prSet presAssocID="{986B7A01-E4EB-444B-AE26-D47567F19E90}" presName="composite" presStyleCnt="0"/>
      <dgm:spPr/>
    </dgm:pt>
    <dgm:pt modelId="{29FAC6EC-A07A-47A4-900C-989BA37204D7}" type="pres">
      <dgm:prSet presAssocID="{986B7A01-E4EB-444B-AE26-D47567F19E90}" presName="Parent1" presStyleLbl="node1" presStyleIdx="0" presStyleCnt="8">
        <dgm:presLayoutVars>
          <dgm:chMax val="1"/>
          <dgm:chPref val="1"/>
          <dgm:bulletEnabled val="1"/>
        </dgm:presLayoutVars>
      </dgm:prSet>
      <dgm:spPr/>
    </dgm:pt>
    <dgm:pt modelId="{F32911F0-CDEF-4097-B32B-FB313E315098}" type="pres">
      <dgm:prSet presAssocID="{986B7A01-E4EB-444B-AE26-D47567F19E90}" presName="Childtext1" presStyleLbl="revTx" presStyleIdx="0" presStyleCnt="4">
        <dgm:presLayoutVars>
          <dgm:chMax val="0"/>
          <dgm:chPref val="0"/>
          <dgm:bulletEnabled val="1"/>
        </dgm:presLayoutVars>
      </dgm:prSet>
      <dgm:spPr/>
    </dgm:pt>
    <dgm:pt modelId="{9137673A-CD82-42FD-A2EE-DC625031BAEE}" type="pres">
      <dgm:prSet presAssocID="{986B7A01-E4EB-444B-AE26-D47567F19E90}" presName="BalanceSpacing" presStyleCnt="0"/>
      <dgm:spPr/>
    </dgm:pt>
    <dgm:pt modelId="{E9A6D77B-1650-4805-9D1F-11B7CEF5C637}" type="pres">
      <dgm:prSet presAssocID="{986B7A01-E4EB-444B-AE26-D47567F19E90}" presName="BalanceSpacing1" presStyleCnt="0"/>
      <dgm:spPr/>
    </dgm:pt>
    <dgm:pt modelId="{A5F5CBA5-AC2E-4C7E-BC47-6508E2558BA9}" type="pres">
      <dgm:prSet presAssocID="{77F24EF5-E66C-403A-871C-3628A5F6BA9B}" presName="Accent1Text" presStyleLbl="node1" presStyleIdx="1" presStyleCnt="8"/>
      <dgm:spPr/>
    </dgm:pt>
    <dgm:pt modelId="{508CF3EF-60D4-4674-849C-2728EB04F04D}" type="pres">
      <dgm:prSet presAssocID="{77F24EF5-E66C-403A-871C-3628A5F6BA9B}" presName="spaceBetweenRectangles" presStyleCnt="0"/>
      <dgm:spPr/>
    </dgm:pt>
    <dgm:pt modelId="{FFF10B2D-277C-4289-A094-5E3F431D5177}" type="pres">
      <dgm:prSet presAssocID="{E814F4E2-3A07-45B0-8778-5B8F367FE91D}" presName="composite" presStyleCnt="0"/>
      <dgm:spPr/>
    </dgm:pt>
    <dgm:pt modelId="{5E1B89CA-6123-4EF7-AAC4-8FA87CF4A64D}" type="pres">
      <dgm:prSet presAssocID="{E814F4E2-3A07-45B0-8778-5B8F367FE91D}" presName="Parent1" presStyleLbl="node1" presStyleIdx="2" presStyleCnt="8">
        <dgm:presLayoutVars>
          <dgm:chMax val="1"/>
          <dgm:chPref val="1"/>
          <dgm:bulletEnabled val="1"/>
        </dgm:presLayoutVars>
      </dgm:prSet>
      <dgm:spPr/>
    </dgm:pt>
    <dgm:pt modelId="{7C1DE929-D139-46E9-A653-C6C0EC83FB9D}" type="pres">
      <dgm:prSet presAssocID="{E814F4E2-3A07-45B0-8778-5B8F367FE91D}" presName="Childtext1" presStyleLbl="revTx" presStyleIdx="1" presStyleCnt="4">
        <dgm:presLayoutVars>
          <dgm:chMax val="0"/>
          <dgm:chPref val="0"/>
          <dgm:bulletEnabled val="1"/>
        </dgm:presLayoutVars>
      </dgm:prSet>
      <dgm:spPr/>
    </dgm:pt>
    <dgm:pt modelId="{94C55C0F-1B72-4211-8390-CFE3B62EE705}" type="pres">
      <dgm:prSet presAssocID="{E814F4E2-3A07-45B0-8778-5B8F367FE91D}" presName="BalanceSpacing" presStyleCnt="0"/>
      <dgm:spPr/>
    </dgm:pt>
    <dgm:pt modelId="{7E95628D-962A-4600-8B98-61D1EF241CA5}" type="pres">
      <dgm:prSet presAssocID="{E814F4E2-3A07-45B0-8778-5B8F367FE91D}" presName="BalanceSpacing1" presStyleCnt="0"/>
      <dgm:spPr/>
    </dgm:pt>
    <dgm:pt modelId="{0AF50789-44FE-42CE-8000-AB078883DF3B}" type="pres">
      <dgm:prSet presAssocID="{EB33BA51-908B-4FBF-9378-CA5BFA0B6ED8}" presName="Accent1Text" presStyleLbl="node1" presStyleIdx="3" presStyleCnt="8"/>
      <dgm:spPr/>
    </dgm:pt>
    <dgm:pt modelId="{6D706D16-F88B-4C35-A4D1-81C1C09897DE}" type="pres">
      <dgm:prSet presAssocID="{EB33BA51-908B-4FBF-9378-CA5BFA0B6ED8}" presName="spaceBetweenRectangles" presStyleCnt="0"/>
      <dgm:spPr/>
    </dgm:pt>
    <dgm:pt modelId="{425D22A6-3BE5-42EA-AB68-01083FC6C0BD}" type="pres">
      <dgm:prSet presAssocID="{7ED256E2-68A3-4631-A74A-4926DB468F8B}" presName="composite" presStyleCnt="0"/>
      <dgm:spPr/>
    </dgm:pt>
    <dgm:pt modelId="{F461EB8A-845A-40EE-9669-DE5F15EF8060}" type="pres">
      <dgm:prSet presAssocID="{7ED256E2-68A3-4631-A74A-4926DB468F8B}" presName="Parent1" presStyleLbl="node1" presStyleIdx="4" presStyleCnt="8">
        <dgm:presLayoutVars>
          <dgm:chMax val="1"/>
          <dgm:chPref val="1"/>
          <dgm:bulletEnabled val="1"/>
        </dgm:presLayoutVars>
      </dgm:prSet>
      <dgm:spPr/>
    </dgm:pt>
    <dgm:pt modelId="{83626BBE-51DE-4FC8-8008-E5D4F0910F4C}" type="pres">
      <dgm:prSet presAssocID="{7ED256E2-68A3-4631-A74A-4926DB468F8B}" presName="Childtext1" presStyleLbl="revTx" presStyleIdx="2" presStyleCnt="4">
        <dgm:presLayoutVars>
          <dgm:chMax val="0"/>
          <dgm:chPref val="0"/>
          <dgm:bulletEnabled val="1"/>
        </dgm:presLayoutVars>
      </dgm:prSet>
      <dgm:spPr/>
    </dgm:pt>
    <dgm:pt modelId="{95128B89-8090-4457-8278-11E2ED8983C8}" type="pres">
      <dgm:prSet presAssocID="{7ED256E2-68A3-4631-A74A-4926DB468F8B}" presName="BalanceSpacing" presStyleCnt="0"/>
      <dgm:spPr/>
    </dgm:pt>
    <dgm:pt modelId="{97A5D00E-C6EF-42DD-B645-16B114F2DCED}" type="pres">
      <dgm:prSet presAssocID="{7ED256E2-68A3-4631-A74A-4926DB468F8B}" presName="BalanceSpacing1" presStyleCnt="0"/>
      <dgm:spPr/>
    </dgm:pt>
    <dgm:pt modelId="{A7D27CB2-9AED-4408-9C18-F173CDAF8E75}" type="pres">
      <dgm:prSet presAssocID="{6664F521-35DC-4E0C-9D15-B205746A7881}" presName="Accent1Text" presStyleLbl="node1" presStyleIdx="5" presStyleCnt="8"/>
      <dgm:spPr/>
    </dgm:pt>
    <dgm:pt modelId="{236860AD-C5FC-41BC-AA9F-EB56F58EB251}" type="pres">
      <dgm:prSet presAssocID="{6664F521-35DC-4E0C-9D15-B205746A7881}" presName="spaceBetweenRectangles" presStyleCnt="0"/>
      <dgm:spPr/>
    </dgm:pt>
    <dgm:pt modelId="{FDD16F1B-0CAF-4CE4-B60F-D6C713651F0A}" type="pres">
      <dgm:prSet presAssocID="{7AF1E3FA-56DB-4BD6-A818-C6D58DC3D247}" presName="composite" presStyleCnt="0"/>
      <dgm:spPr/>
    </dgm:pt>
    <dgm:pt modelId="{B55F598B-E6E6-4A6C-BAB6-2318ADDE5B2A}" type="pres">
      <dgm:prSet presAssocID="{7AF1E3FA-56DB-4BD6-A818-C6D58DC3D247}" presName="Parent1" presStyleLbl="node1" presStyleIdx="6" presStyleCnt="8">
        <dgm:presLayoutVars>
          <dgm:chMax val="1"/>
          <dgm:chPref val="1"/>
          <dgm:bulletEnabled val="1"/>
        </dgm:presLayoutVars>
      </dgm:prSet>
      <dgm:spPr/>
    </dgm:pt>
    <dgm:pt modelId="{90A7AC3C-8270-46B9-910B-5021CA600F25}" type="pres">
      <dgm:prSet presAssocID="{7AF1E3FA-56DB-4BD6-A818-C6D58DC3D247}" presName="Childtext1" presStyleLbl="revTx" presStyleIdx="3" presStyleCnt="4">
        <dgm:presLayoutVars>
          <dgm:chMax val="0"/>
          <dgm:chPref val="0"/>
          <dgm:bulletEnabled val="1"/>
        </dgm:presLayoutVars>
      </dgm:prSet>
      <dgm:spPr/>
    </dgm:pt>
    <dgm:pt modelId="{DE461511-6318-4CE6-AAD0-E4A2A14619D7}" type="pres">
      <dgm:prSet presAssocID="{7AF1E3FA-56DB-4BD6-A818-C6D58DC3D247}" presName="BalanceSpacing" presStyleCnt="0"/>
      <dgm:spPr/>
    </dgm:pt>
    <dgm:pt modelId="{C5831835-3257-4528-B03D-7CB37A51B90E}" type="pres">
      <dgm:prSet presAssocID="{7AF1E3FA-56DB-4BD6-A818-C6D58DC3D247}" presName="BalanceSpacing1" presStyleCnt="0"/>
      <dgm:spPr/>
    </dgm:pt>
    <dgm:pt modelId="{8D386397-C9E6-4798-82E0-08FBC363959A}" type="pres">
      <dgm:prSet presAssocID="{822D7C63-0967-4C28-9344-A6E12348F7D4}" presName="Accent1Text" presStyleLbl="node1" presStyleIdx="7" presStyleCnt="8"/>
      <dgm:spPr/>
    </dgm:pt>
  </dgm:ptLst>
  <dgm:cxnLst>
    <dgm:cxn modelId="{5C665317-D768-49A0-A040-48EBF538BEDA}" type="presOf" srcId="{E814F4E2-3A07-45B0-8778-5B8F367FE91D}" destId="{5E1B89CA-6123-4EF7-AAC4-8FA87CF4A64D}" srcOrd="0" destOrd="0" presId="urn:microsoft.com/office/officeart/2008/layout/AlternatingHexagons"/>
    <dgm:cxn modelId="{2C686319-97B1-457C-8254-6DEC425CA018}" srcId="{E814F4E2-3A07-45B0-8778-5B8F367FE91D}" destId="{F39598E5-94A0-490D-895B-7B1D6E47B6D7}" srcOrd="0" destOrd="0" parTransId="{8BA70BDF-777A-47EE-854B-0BEA995E66E3}" sibTransId="{01E673B8-FED5-4DC4-A6D2-186C40EE4992}"/>
    <dgm:cxn modelId="{5F3C8622-621A-4FC7-B409-FDE74AABED6C}" srcId="{7ED256E2-68A3-4631-A74A-4926DB468F8B}" destId="{F8564239-DD93-4FF8-BF90-73C6931E803A}" srcOrd="1" destOrd="0" parTransId="{F8FACB35-98F0-401D-9D9C-432CEC80C2A9}" sibTransId="{35E0C140-93C3-4541-88DD-A85DA9BFF939}"/>
    <dgm:cxn modelId="{B8F9D52C-BFDB-41B3-9499-F758080375BE}" type="presOf" srcId="{77F24EF5-E66C-403A-871C-3628A5F6BA9B}" destId="{A5F5CBA5-AC2E-4C7E-BC47-6508E2558BA9}" srcOrd="0" destOrd="0" presId="urn:microsoft.com/office/officeart/2008/layout/AlternatingHexagons"/>
    <dgm:cxn modelId="{39F8CB3A-2BCA-4D09-9966-1FDBF00BF70D}" type="presOf" srcId="{44B26C7C-1D8F-4E3D-826A-F2ED7E5B1595}" destId="{90A7AC3C-8270-46B9-910B-5021CA600F25}" srcOrd="0" destOrd="0" presId="urn:microsoft.com/office/officeart/2008/layout/AlternatingHexagons"/>
    <dgm:cxn modelId="{88F9E361-28CE-4E1C-BD8A-78EBFFCECFA8}" type="presOf" srcId="{986B7A01-E4EB-444B-AE26-D47567F19E90}" destId="{29FAC6EC-A07A-47A4-900C-989BA37204D7}" srcOrd="0" destOrd="0" presId="urn:microsoft.com/office/officeart/2008/layout/AlternatingHexagons"/>
    <dgm:cxn modelId="{79CEAE63-6F0D-4C06-A817-DCC2F27A1C1D}" type="presOf" srcId="{66BE7288-694C-4066-81D9-C3591734F459}" destId="{F32911F0-CDEF-4097-B32B-FB313E315098}" srcOrd="0" destOrd="0" presId="urn:microsoft.com/office/officeart/2008/layout/AlternatingHexagons"/>
    <dgm:cxn modelId="{B055BD68-7123-4298-ACDA-BE13E5F0E377}" srcId="{7ED256E2-68A3-4631-A74A-4926DB468F8B}" destId="{1D020B1B-DBB8-4867-A1BC-60D053E3CAB2}" srcOrd="0" destOrd="0" parTransId="{6B5B0272-44D0-41D5-BE67-3D778CEF12C9}" sibTransId="{8FD4B3B9-A425-4AB1-882D-E16F210FE319}"/>
    <dgm:cxn modelId="{0911204F-5026-4C7F-BE1B-DFC53ABD70F3}" type="presOf" srcId="{496B0E8D-B7EA-4501-A3A0-9C1C877D0C6A}" destId="{DE44E706-CED7-4722-8255-4A2EC9E24D41}" srcOrd="0" destOrd="0" presId="urn:microsoft.com/office/officeart/2008/layout/AlternatingHexagons"/>
    <dgm:cxn modelId="{33D4B371-F10C-41E4-8D9A-BE23C9AFF7EC}" type="presOf" srcId="{F39598E5-94A0-490D-895B-7B1D6E47B6D7}" destId="{7C1DE929-D139-46E9-A653-C6C0EC83FB9D}" srcOrd="0" destOrd="0" presId="urn:microsoft.com/office/officeart/2008/layout/AlternatingHexagons"/>
    <dgm:cxn modelId="{9C047752-418D-4541-B2C0-57F6F646C2C8}" srcId="{496B0E8D-B7EA-4501-A3A0-9C1C877D0C6A}" destId="{7ED256E2-68A3-4631-A74A-4926DB468F8B}" srcOrd="2" destOrd="0" parTransId="{EBD3EF77-42B9-47B6-A24D-168831904F79}" sibTransId="{6664F521-35DC-4E0C-9D15-B205746A7881}"/>
    <dgm:cxn modelId="{5F1FB572-72E6-4E02-AE3B-C24C4AABE122}" type="presOf" srcId="{6664F521-35DC-4E0C-9D15-B205746A7881}" destId="{A7D27CB2-9AED-4408-9C18-F173CDAF8E75}" srcOrd="0" destOrd="0" presId="urn:microsoft.com/office/officeart/2008/layout/AlternatingHexagons"/>
    <dgm:cxn modelId="{80FD6156-420B-43D3-AD12-1E00E5F5462A}" type="presOf" srcId="{F8564239-DD93-4FF8-BF90-73C6931E803A}" destId="{83626BBE-51DE-4FC8-8008-E5D4F0910F4C}" srcOrd="0" destOrd="1" presId="urn:microsoft.com/office/officeart/2008/layout/AlternatingHexagons"/>
    <dgm:cxn modelId="{A577EB81-BBBF-4325-BB5E-503553616733}" srcId="{496B0E8D-B7EA-4501-A3A0-9C1C877D0C6A}" destId="{986B7A01-E4EB-444B-AE26-D47567F19E90}" srcOrd="0" destOrd="0" parTransId="{F083EAEF-2146-4B54-9504-E27ABF8658F3}" sibTransId="{77F24EF5-E66C-403A-871C-3628A5F6BA9B}"/>
    <dgm:cxn modelId="{47AA8D8D-57D0-4DF4-80EE-C6C02FA41E6D}" type="presOf" srcId="{0C2F8229-F94F-4660-81BD-F6B447740D2C}" destId="{90A7AC3C-8270-46B9-910B-5021CA600F25}" srcOrd="0" destOrd="1" presId="urn:microsoft.com/office/officeart/2008/layout/AlternatingHexagons"/>
    <dgm:cxn modelId="{70B09B8D-9870-4FCB-9F8D-674A574BCC63}" srcId="{7AF1E3FA-56DB-4BD6-A818-C6D58DC3D247}" destId="{44B26C7C-1D8F-4E3D-826A-F2ED7E5B1595}" srcOrd="0" destOrd="0" parTransId="{2ADC89F0-0A92-4F37-BC7C-8DE577EE23C8}" sibTransId="{3B7E85FC-1E89-41B3-8EB2-D8B9D6FD0AE5}"/>
    <dgm:cxn modelId="{6196F095-E0BC-486F-AF5D-040E553AF72A}" type="presOf" srcId="{7AF1E3FA-56DB-4BD6-A818-C6D58DC3D247}" destId="{B55F598B-E6E6-4A6C-BAB6-2318ADDE5B2A}" srcOrd="0" destOrd="0" presId="urn:microsoft.com/office/officeart/2008/layout/AlternatingHexagons"/>
    <dgm:cxn modelId="{394046AB-4F7D-44A1-A8A9-AE61F5B5D952}" type="presOf" srcId="{EB33BA51-908B-4FBF-9378-CA5BFA0B6ED8}" destId="{0AF50789-44FE-42CE-8000-AB078883DF3B}" srcOrd="0" destOrd="0" presId="urn:microsoft.com/office/officeart/2008/layout/AlternatingHexagons"/>
    <dgm:cxn modelId="{BF56F3B6-249E-4079-8194-1C28766D1B72}" srcId="{496B0E8D-B7EA-4501-A3A0-9C1C877D0C6A}" destId="{7AF1E3FA-56DB-4BD6-A818-C6D58DC3D247}" srcOrd="3" destOrd="0" parTransId="{3B96A17F-7993-4D09-9E61-7E15F4D15EAB}" sibTransId="{822D7C63-0967-4C28-9344-A6E12348F7D4}"/>
    <dgm:cxn modelId="{A3F523BB-47D6-4615-9CAC-2B504B2C20D6}" srcId="{986B7A01-E4EB-444B-AE26-D47567F19E90}" destId="{66BE7288-694C-4066-81D9-C3591734F459}" srcOrd="0" destOrd="0" parTransId="{AA759F4E-25D2-4F77-83C3-C329AC4A10A7}" sibTransId="{E28D59E9-E600-4B3B-AE12-5D624F83F7CB}"/>
    <dgm:cxn modelId="{2DF202EC-2286-474A-A399-C373EB63FB2F}" srcId="{7AF1E3FA-56DB-4BD6-A818-C6D58DC3D247}" destId="{0C2F8229-F94F-4660-81BD-F6B447740D2C}" srcOrd="1" destOrd="0" parTransId="{0A9148B1-6DE2-4082-BE0A-D5467F1C765D}" sibTransId="{FD6BB9B1-37BA-4141-859A-07A3BC3C54D6}"/>
    <dgm:cxn modelId="{D73D8AF5-4887-4C8F-8D40-4114741E5053}" type="presOf" srcId="{7ED256E2-68A3-4631-A74A-4926DB468F8B}" destId="{F461EB8A-845A-40EE-9669-DE5F15EF8060}" srcOrd="0" destOrd="0" presId="urn:microsoft.com/office/officeart/2008/layout/AlternatingHexagons"/>
    <dgm:cxn modelId="{DB85D1F5-F310-48CB-9C3A-ED69017783DE}" type="presOf" srcId="{822D7C63-0967-4C28-9344-A6E12348F7D4}" destId="{8D386397-C9E6-4798-82E0-08FBC363959A}" srcOrd="0" destOrd="0" presId="urn:microsoft.com/office/officeart/2008/layout/AlternatingHexagons"/>
    <dgm:cxn modelId="{BDC7BCF7-F2FF-4946-A1D6-1162EA12A815}" srcId="{496B0E8D-B7EA-4501-A3A0-9C1C877D0C6A}" destId="{E814F4E2-3A07-45B0-8778-5B8F367FE91D}" srcOrd="1" destOrd="0" parTransId="{8C558BDF-C00E-4B58-9BBF-DF0DD0FB6BDB}" sibTransId="{EB33BA51-908B-4FBF-9378-CA5BFA0B6ED8}"/>
    <dgm:cxn modelId="{6B34AFFD-71E1-4A6A-9749-110B7C88E9E9}" type="presOf" srcId="{1D020B1B-DBB8-4867-A1BC-60D053E3CAB2}" destId="{83626BBE-51DE-4FC8-8008-E5D4F0910F4C}" srcOrd="0" destOrd="0" presId="urn:microsoft.com/office/officeart/2008/layout/AlternatingHexagons"/>
    <dgm:cxn modelId="{F7A26C52-220A-4B37-8A0D-C8A9DB8EE081}" type="presParOf" srcId="{DE44E706-CED7-4722-8255-4A2EC9E24D41}" destId="{8A167EEC-4ECE-4691-A2CF-5154672D3344}" srcOrd="0" destOrd="0" presId="urn:microsoft.com/office/officeart/2008/layout/AlternatingHexagons"/>
    <dgm:cxn modelId="{4CC40A61-1AC4-4FE8-96DC-0BE8E362E657}" type="presParOf" srcId="{8A167EEC-4ECE-4691-A2CF-5154672D3344}" destId="{29FAC6EC-A07A-47A4-900C-989BA37204D7}" srcOrd="0" destOrd="0" presId="urn:microsoft.com/office/officeart/2008/layout/AlternatingHexagons"/>
    <dgm:cxn modelId="{9F706E39-8712-4E8D-9259-533D3C849485}" type="presParOf" srcId="{8A167EEC-4ECE-4691-A2CF-5154672D3344}" destId="{F32911F0-CDEF-4097-B32B-FB313E315098}" srcOrd="1" destOrd="0" presId="urn:microsoft.com/office/officeart/2008/layout/AlternatingHexagons"/>
    <dgm:cxn modelId="{3077D930-1CF2-4B5E-83F7-D4AF65267B1F}" type="presParOf" srcId="{8A167EEC-4ECE-4691-A2CF-5154672D3344}" destId="{9137673A-CD82-42FD-A2EE-DC625031BAEE}" srcOrd="2" destOrd="0" presId="urn:microsoft.com/office/officeart/2008/layout/AlternatingHexagons"/>
    <dgm:cxn modelId="{2579E3BE-831B-484C-8ACF-A0F701CB322C}" type="presParOf" srcId="{8A167EEC-4ECE-4691-A2CF-5154672D3344}" destId="{E9A6D77B-1650-4805-9D1F-11B7CEF5C637}" srcOrd="3" destOrd="0" presId="urn:microsoft.com/office/officeart/2008/layout/AlternatingHexagons"/>
    <dgm:cxn modelId="{68EB39DC-FF61-4E53-B975-061E8C17983B}" type="presParOf" srcId="{8A167EEC-4ECE-4691-A2CF-5154672D3344}" destId="{A5F5CBA5-AC2E-4C7E-BC47-6508E2558BA9}" srcOrd="4" destOrd="0" presId="urn:microsoft.com/office/officeart/2008/layout/AlternatingHexagons"/>
    <dgm:cxn modelId="{C4F3B6C3-8070-4EF2-89E5-56DEA1B68B1E}" type="presParOf" srcId="{DE44E706-CED7-4722-8255-4A2EC9E24D41}" destId="{508CF3EF-60D4-4674-849C-2728EB04F04D}" srcOrd="1" destOrd="0" presId="urn:microsoft.com/office/officeart/2008/layout/AlternatingHexagons"/>
    <dgm:cxn modelId="{E65E933A-5C8C-4517-B2E4-9A3A3015261B}" type="presParOf" srcId="{DE44E706-CED7-4722-8255-4A2EC9E24D41}" destId="{FFF10B2D-277C-4289-A094-5E3F431D5177}" srcOrd="2" destOrd="0" presId="urn:microsoft.com/office/officeart/2008/layout/AlternatingHexagons"/>
    <dgm:cxn modelId="{3C525E8D-CDC3-4005-AB85-D786E0D97E36}" type="presParOf" srcId="{FFF10B2D-277C-4289-A094-5E3F431D5177}" destId="{5E1B89CA-6123-4EF7-AAC4-8FA87CF4A64D}" srcOrd="0" destOrd="0" presId="urn:microsoft.com/office/officeart/2008/layout/AlternatingHexagons"/>
    <dgm:cxn modelId="{1753BEF5-946C-43A8-9FF1-021BC78A7D04}" type="presParOf" srcId="{FFF10B2D-277C-4289-A094-5E3F431D5177}" destId="{7C1DE929-D139-46E9-A653-C6C0EC83FB9D}" srcOrd="1" destOrd="0" presId="urn:microsoft.com/office/officeart/2008/layout/AlternatingHexagons"/>
    <dgm:cxn modelId="{258F148E-FA43-4D5F-B9FB-994ACEAA44CC}" type="presParOf" srcId="{FFF10B2D-277C-4289-A094-5E3F431D5177}" destId="{94C55C0F-1B72-4211-8390-CFE3B62EE705}" srcOrd="2" destOrd="0" presId="urn:microsoft.com/office/officeart/2008/layout/AlternatingHexagons"/>
    <dgm:cxn modelId="{42DFA80A-42EA-46A9-B29F-FFA65D033511}" type="presParOf" srcId="{FFF10B2D-277C-4289-A094-5E3F431D5177}" destId="{7E95628D-962A-4600-8B98-61D1EF241CA5}" srcOrd="3" destOrd="0" presId="urn:microsoft.com/office/officeart/2008/layout/AlternatingHexagons"/>
    <dgm:cxn modelId="{FA60064F-7237-4E37-910B-B691113F09DA}" type="presParOf" srcId="{FFF10B2D-277C-4289-A094-5E3F431D5177}" destId="{0AF50789-44FE-42CE-8000-AB078883DF3B}" srcOrd="4" destOrd="0" presId="urn:microsoft.com/office/officeart/2008/layout/AlternatingHexagons"/>
    <dgm:cxn modelId="{CB464FA1-DF15-4366-BF82-F129BD626374}" type="presParOf" srcId="{DE44E706-CED7-4722-8255-4A2EC9E24D41}" destId="{6D706D16-F88B-4C35-A4D1-81C1C09897DE}" srcOrd="3" destOrd="0" presId="urn:microsoft.com/office/officeart/2008/layout/AlternatingHexagons"/>
    <dgm:cxn modelId="{22923A65-0C7F-43B9-9013-0FC8907AB7B2}" type="presParOf" srcId="{DE44E706-CED7-4722-8255-4A2EC9E24D41}" destId="{425D22A6-3BE5-42EA-AB68-01083FC6C0BD}" srcOrd="4" destOrd="0" presId="urn:microsoft.com/office/officeart/2008/layout/AlternatingHexagons"/>
    <dgm:cxn modelId="{C8BAD939-DCFB-4E8F-9392-B6939FCF6E59}" type="presParOf" srcId="{425D22A6-3BE5-42EA-AB68-01083FC6C0BD}" destId="{F461EB8A-845A-40EE-9669-DE5F15EF8060}" srcOrd="0" destOrd="0" presId="urn:microsoft.com/office/officeart/2008/layout/AlternatingHexagons"/>
    <dgm:cxn modelId="{529150AD-4826-4B1A-9DDD-20FF0D014A37}" type="presParOf" srcId="{425D22A6-3BE5-42EA-AB68-01083FC6C0BD}" destId="{83626BBE-51DE-4FC8-8008-E5D4F0910F4C}" srcOrd="1" destOrd="0" presId="urn:microsoft.com/office/officeart/2008/layout/AlternatingHexagons"/>
    <dgm:cxn modelId="{4B70B223-080D-47E4-A6DE-FDA25E824E40}" type="presParOf" srcId="{425D22A6-3BE5-42EA-AB68-01083FC6C0BD}" destId="{95128B89-8090-4457-8278-11E2ED8983C8}" srcOrd="2" destOrd="0" presId="urn:microsoft.com/office/officeart/2008/layout/AlternatingHexagons"/>
    <dgm:cxn modelId="{9A67B351-B5ED-4901-9133-16D825D94E1B}" type="presParOf" srcId="{425D22A6-3BE5-42EA-AB68-01083FC6C0BD}" destId="{97A5D00E-C6EF-42DD-B645-16B114F2DCED}" srcOrd="3" destOrd="0" presId="urn:microsoft.com/office/officeart/2008/layout/AlternatingHexagons"/>
    <dgm:cxn modelId="{DD49F3E7-5A1E-41A4-A8DA-06EC540C5B98}" type="presParOf" srcId="{425D22A6-3BE5-42EA-AB68-01083FC6C0BD}" destId="{A7D27CB2-9AED-4408-9C18-F173CDAF8E75}" srcOrd="4" destOrd="0" presId="urn:microsoft.com/office/officeart/2008/layout/AlternatingHexagons"/>
    <dgm:cxn modelId="{DC7FCA4E-B56D-42EF-B335-160A6906BF0A}" type="presParOf" srcId="{DE44E706-CED7-4722-8255-4A2EC9E24D41}" destId="{236860AD-C5FC-41BC-AA9F-EB56F58EB251}" srcOrd="5" destOrd="0" presId="urn:microsoft.com/office/officeart/2008/layout/AlternatingHexagons"/>
    <dgm:cxn modelId="{C840363B-58B8-4C52-9318-2A5579C10AE9}" type="presParOf" srcId="{DE44E706-CED7-4722-8255-4A2EC9E24D41}" destId="{FDD16F1B-0CAF-4CE4-B60F-D6C713651F0A}" srcOrd="6" destOrd="0" presId="urn:microsoft.com/office/officeart/2008/layout/AlternatingHexagons"/>
    <dgm:cxn modelId="{7EE6E440-E1C1-4CD1-976C-14FCE294B48E}" type="presParOf" srcId="{FDD16F1B-0CAF-4CE4-B60F-D6C713651F0A}" destId="{B55F598B-E6E6-4A6C-BAB6-2318ADDE5B2A}" srcOrd="0" destOrd="0" presId="urn:microsoft.com/office/officeart/2008/layout/AlternatingHexagons"/>
    <dgm:cxn modelId="{2D11C4A3-9B00-46D7-8D11-9BE5CE2ABD8F}" type="presParOf" srcId="{FDD16F1B-0CAF-4CE4-B60F-D6C713651F0A}" destId="{90A7AC3C-8270-46B9-910B-5021CA600F25}" srcOrd="1" destOrd="0" presId="urn:microsoft.com/office/officeart/2008/layout/AlternatingHexagons"/>
    <dgm:cxn modelId="{D62E8B05-C265-49E6-B4A0-AAD6041CC08C}" type="presParOf" srcId="{FDD16F1B-0CAF-4CE4-B60F-D6C713651F0A}" destId="{DE461511-6318-4CE6-AAD0-E4A2A14619D7}" srcOrd="2" destOrd="0" presId="urn:microsoft.com/office/officeart/2008/layout/AlternatingHexagons"/>
    <dgm:cxn modelId="{3A1990F0-7D5A-4787-BC90-E1CEF012D343}" type="presParOf" srcId="{FDD16F1B-0CAF-4CE4-B60F-D6C713651F0A}" destId="{C5831835-3257-4528-B03D-7CB37A51B90E}" srcOrd="3" destOrd="0" presId="urn:microsoft.com/office/officeart/2008/layout/AlternatingHexagons"/>
    <dgm:cxn modelId="{A5D792DD-D1F8-4A85-8DF8-31DB9CE01F64}" type="presParOf" srcId="{FDD16F1B-0CAF-4CE4-B60F-D6C713651F0A}" destId="{8D386397-C9E6-4798-82E0-08FBC363959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AC6EC-A07A-47A4-900C-989BA37204D7}">
      <dsp:nvSpPr>
        <dsp:cNvPr id="0" name=""/>
        <dsp:cNvSpPr/>
      </dsp:nvSpPr>
      <dsp:spPr>
        <a:xfrm rot="5400000">
          <a:off x="4238280" y="78588"/>
          <a:ext cx="1203027" cy="1046633"/>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R" sz="1600" kern="1200" noProof="0" dirty="0"/>
            <a:t>AMD64(x86_64)</a:t>
          </a:r>
        </a:p>
      </dsp:txBody>
      <dsp:txXfrm rot="-5400000">
        <a:off x="4479577" y="187863"/>
        <a:ext cx="720433" cy="828083"/>
      </dsp:txXfrm>
    </dsp:sp>
    <dsp:sp modelId="{F32911F0-CDEF-4097-B32B-FB313E315098}">
      <dsp:nvSpPr>
        <dsp:cNvPr id="0" name=""/>
        <dsp:cNvSpPr/>
      </dsp:nvSpPr>
      <dsp:spPr>
        <a:xfrm>
          <a:off x="5394870" y="240997"/>
          <a:ext cx="1342578" cy="721816"/>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CR" sz="1400" kern="1200" noProof="0" dirty="0"/>
            <a:t>Computadoras de escritorio</a:t>
          </a:r>
        </a:p>
      </dsp:txBody>
      <dsp:txXfrm>
        <a:off x="5394870" y="240997"/>
        <a:ext cx="1342578" cy="721816"/>
      </dsp:txXfrm>
    </dsp:sp>
    <dsp:sp modelId="{A5F5CBA5-AC2E-4C7E-BC47-6508E2558BA9}">
      <dsp:nvSpPr>
        <dsp:cNvPr id="0" name=""/>
        <dsp:cNvSpPr/>
      </dsp:nvSpPr>
      <dsp:spPr>
        <a:xfrm rot="5400000">
          <a:off x="3107915" y="78588"/>
          <a:ext cx="1203027" cy="1046633"/>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349212" y="187863"/>
        <a:ext cx="720433" cy="828083"/>
      </dsp:txXfrm>
    </dsp:sp>
    <dsp:sp modelId="{5E1B89CA-6123-4EF7-AAC4-8FA87CF4A64D}">
      <dsp:nvSpPr>
        <dsp:cNvPr id="0" name=""/>
        <dsp:cNvSpPr/>
      </dsp:nvSpPr>
      <dsp:spPr>
        <a:xfrm rot="5400000">
          <a:off x="3670932" y="1099718"/>
          <a:ext cx="1203027" cy="1046633"/>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R" sz="1400" kern="1200" noProof="0" dirty="0"/>
            <a:t>ARM64</a:t>
          </a:r>
        </a:p>
      </dsp:txBody>
      <dsp:txXfrm rot="-5400000">
        <a:off x="3912229" y="1208993"/>
        <a:ext cx="720433" cy="828083"/>
      </dsp:txXfrm>
    </dsp:sp>
    <dsp:sp modelId="{7C1DE929-D139-46E9-A653-C6C0EC83FB9D}">
      <dsp:nvSpPr>
        <dsp:cNvPr id="0" name=""/>
        <dsp:cNvSpPr/>
      </dsp:nvSpPr>
      <dsp:spPr>
        <a:xfrm>
          <a:off x="2406550" y="1262126"/>
          <a:ext cx="1299269" cy="721816"/>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s-CR" sz="1400" kern="1200" noProof="0" dirty="0"/>
            <a:t>Teléfonos, tabletas, Laptops, etc.</a:t>
          </a:r>
        </a:p>
      </dsp:txBody>
      <dsp:txXfrm>
        <a:off x="2406550" y="1262126"/>
        <a:ext cx="1299269" cy="721816"/>
      </dsp:txXfrm>
    </dsp:sp>
    <dsp:sp modelId="{0AF50789-44FE-42CE-8000-AB078883DF3B}">
      <dsp:nvSpPr>
        <dsp:cNvPr id="0" name=""/>
        <dsp:cNvSpPr/>
      </dsp:nvSpPr>
      <dsp:spPr>
        <a:xfrm rot="5400000">
          <a:off x="4801297" y="1099718"/>
          <a:ext cx="1203027" cy="1046633"/>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5042594" y="1208993"/>
        <a:ext cx="720433" cy="828083"/>
      </dsp:txXfrm>
    </dsp:sp>
    <dsp:sp modelId="{F461EB8A-845A-40EE-9669-DE5F15EF8060}">
      <dsp:nvSpPr>
        <dsp:cNvPr id="0" name=""/>
        <dsp:cNvSpPr/>
      </dsp:nvSpPr>
      <dsp:spPr>
        <a:xfrm rot="5400000">
          <a:off x="4238280" y="2120847"/>
          <a:ext cx="1203027" cy="1046633"/>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R" sz="1400" kern="1200" noProof="0" dirty="0"/>
            <a:t>MIPS</a:t>
          </a:r>
        </a:p>
      </dsp:txBody>
      <dsp:txXfrm rot="-5400000">
        <a:off x="4479577" y="2230122"/>
        <a:ext cx="720433" cy="828083"/>
      </dsp:txXfrm>
    </dsp:sp>
    <dsp:sp modelId="{83626BBE-51DE-4FC8-8008-E5D4F0910F4C}">
      <dsp:nvSpPr>
        <dsp:cNvPr id="0" name=""/>
        <dsp:cNvSpPr/>
      </dsp:nvSpPr>
      <dsp:spPr>
        <a:xfrm>
          <a:off x="5394870" y="2283256"/>
          <a:ext cx="1342578" cy="721816"/>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CR" sz="1400" kern="1200" noProof="0" dirty="0"/>
            <a:t>Equipos embebidos</a:t>
          </a:r>
        </a:p>
        <a:p>
          <a:pPr marL="0" lvl="0" indent="0" algn="l" defTabSz="622300">
            <a:lnSpc>
              <a:spcPct val="90000"/>
            </a:lnSpc>
            <a:spcBef>
              <a:spcPct val="0"/>
            </a:spcBef>
            <a:spcAft>
              <a:spcPct val="35000"/>
            </a:spcAft>
            <a:buNone/>
          </a:pPr>
          <a:r>
            <a:rPr lang="es-CR" sz="1400" kern="1200" noProof="0" dirty="0"/>
            <a:t>Impresoras, entre otros</a:t>
          </a:r>
        </a:p>
      </dsp:txBody>
      <dsp:txXfrm>
        <a:off x="5394870" y="2283256"/>
        <a:ext cx="1342578" cy="721816"/>
      </dsp:txXfrm>
    </dsp:sp>
    <dsp:sp modelId="{A7D27CB2-9AED-4408-9C18-F173CDAF8E75}">
      <dsp:nvSpPr>
        <dsp:cNvPr id="0" name=""/>
        <dsp:cNvSpPr/>
      </dsp:nvSpPr>
      <dsp:spPr>
        <a:xfrm rot="5400000">
          <a:off x="3107915" y="2120847"/>
          <a:ext cx="1203027" cy="1046633"/>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349212" y="2230122"/>
        <a:ext cx="720433" cy="828083"/>
      </dsp:txXfrm>
    </dsp:sp>
    <dsp:sp modelId="{B55F598B-E6E6-4A6C-BAB6-2318ADDE5B2A}">
      <dsp:nvSpPr>
        <dsp:cNvPr id="0" name=""/>
        <dsp:cNvSpPr/>
      </dsp:nvSpPr>
      <dsp:spPr>
        <a:xfrm rot="5400000">
          <a:off x="3670932" y="3141977"/>
          <a:ext cx="1203027" cy="1046633"/>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R" sz="1400" kern="1200" noProof="0" dirty="0"/>
            <a:t>PPC</a:t>
          </a:r>
        </a:p>
      </dsp:txBody>
      <dsp:txXfrm rot="-5400000">
        <a:off x="3912229" y="3251252"/>
        <a:ext cx="720433" cy="828083"/>
      </dsp:txXfrm>
    </dsp:sp>
    <dsp:sp modelId="{90A7AC3C-8270-46B9-910B-5021CA600F25}">
      <dsp:nvSpPr>
        <dsp:cNvPr id="0" name=""/>
        <dsp:cNvSpPr/>
      </dsp:nvSpPr>
      <dsp:spPr>
        <a:xfrm>
          <a:off x="2406550" y="3304386"/>
          <a:ext cx="1299269" cy="721816"/>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s-CR" sz="1400" kern="1200" noProof="0" dirty="0"/>
            <a:t>Mainframes</a:t>
          </a:r>
        </a:p>
        <a:p>
          <a:pPr marL="0" lvl="0" indent="0" algn="r" defTabSz="622300">
            <a:lnSpc>
              <a:spcPct val="90000"/>
            </a:lnSpc>
            <a:spcBef>
              <a:spcPct val="0"/>
            </a:spcBef>
            <a:spcAft>
              <a:spcPct val="35000"/>
            </a:spcAft>
            <a:buNone/>
          </a:pPr>
          <a:r>
            <a:rPr lang="es-CR" sz="1400" kern="1200" noProof="0" dirty="0"/>
            <a:t>PS3</a:t>
          </a:r>
        </a:p>
      </dsp:txBody>
      <dsp:txXfrm>
        <a:off x="2406550" y="3304386"/>
        <a:ext cx="1299269" cy="721816"/>
      </dsp:txXfrm>
    </dsp:sp>
    <dsp:sp modelId="{8D386397-C9E6-4798-82E0-08FBC363959A}">
      <dsp:nvSpPr>
        <dsp:cNvPr id="0" name=""/>
        <dsp:cNvSpPr/>
      </dsp:nvSpPr>
      <dsp:spPr>
        <a:xfrm rot="5400000">
          <a:off x="4801297" y="3141977"/>
          <a:ext cx="1203027" cy="1046633"/>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5042594" y="3251252"/>
        <a:ext cx="720433" cy="82808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9/20/2024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9/20/2024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cpp/build/x64-calling-convention?view=msvc-17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dirty="0"/>
              <a:t>https://www.youtube.com/watch?v=cNN_tTXABUA</a:t>
            </a:r>
          </a:p>
          <a:p>
            <a:endParaRPr lang="en-US" dirty="0"/>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174736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https://learn.microsoft.com/en-us/cpp/build/overview-of-arm-abi-conventions?view=msvc-160</a:t>
            </a:r>
          </a:p>
          <a:p>
            <a:endParaRPr lang="es-419" dirty="0"/>
          </a:p>
          <a:p>
            <a:r>
              <a:rPr lang="es-419" dirty="0"/>
              <a:t>https://developer.arm.com/documentation/102374/0101/Overview</a:t>
            </a:r>
          </a:p>
          <a:p>
            <a:endParaRPr lang="es-419" dirty="0"/>
          </a:p>
          <a:p>
            <a:r>
              <a:rPr lang="es-419" dirty="0"/>
              <a:t>https://modexp.wordpress.com/2018/10/30/arm64-assembly/</a:t>
            </a:r>
          </a:p>
        </p:txBody>
      </p:sp>
      <p:sp>
        <p:nvSpPr>
          <p:cNvPr id="4" name="Slide Number Placeholder 3"/>
          <p:cNvSpPr>
            <a:spLocks noGrp="1"/>
          </p:cNvSpPr>
          <p:nvPr>
            <p:ph type="sldNum" sz="quarter" idx="5"/>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4183749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https://www.intel.com/content/dam/develop/external/us/en/documents/introduction-to-x64-assembly-181178.pdf</a:t>
            </a:r>
          </a:p>
          <a:p>
            <a:r>
              <a:rPr lang="es-419" dirty="0"/>
              <a:t>https://web.stanford.edu/class/cs107/guide/x86-64.html</a:t>
            </a:r>
          </a:p>
          <a:p>
            <a:endParaRPr lang="es-419" dirty="0"/>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19</a:t>
            </a:fld>
            <a:endParaRPr lang="en-US"/>
          </a:p>
        </p:txBody>
      </p:sp>
    </p:spTree>
    <p:extLst>
      <p:ext uri="{BB962C8B-B14F-4D97-AF65-F5344CB8AC3E}">
        <p14:creationId xmlns:p14="http://schemas.microsoft.com/office/powerpoint/2010/main" val="227080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https://developer.arm.com/documentation/den0024/a/The-ABI-for-ARM-64-bit-Architecture/Register-use-in-the-AArch64-Procedure-Call-Standard/Parameters-in-general-purpose-registers</a:t>
            </a:r>
          </a:p>
          <a:p>
            <a:r>
              <a:rPr lang="es-419" dirty="0"/>
              <a:t>https://learn.microsoft.com/en-us/cpp/build/arm64-windows-abi-conventions?view=msvc-170</a:t>
            </a:r>
          </a:p>
          <a:p>
            <a:r>
              <a:rPr lang="es-419" dirty="0"/>
              <a:t>https://learn.microsoft.com/en-us/cpp/build/arm64ec-windows-abi-conventions?view=msvc-170</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50583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x64 calling convention | Microsoft Learn</a:t>
            </a:r>
            <a:endParaRPr lang="en-US" dirty="0"/>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372221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1E1E1E"/>
                </a:solidFill>
                <a:effectLst/>
              </a:rPr>
              <a:t>0:000&gt; x comdlg32!CFileOpenSave::show </a:t>
            </a:r>
            <a:br>
              <a:rPr lang="en-US" dirty="0">
                <a:solidFill>
                  <a:srgbClr val="1E1E1E"/>
                </a:solidFill>
                <a:effectLst/>
              </a:rPr>
            </a:br>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32</a:t>
            </a:fld>
            <a:endParaRPr lang="en-US"/>
          </a:p>
        </p:txBody>
      </p:sp>
    </p:spTree>
    <p:extLst>
      <p:ext uri="{BB962C8B-B14F-4D97-AF65-F5344CB8AC3E}">
        <p14:creationId xmlns:p14="http://schemas.microsoft.com/office/powerpoint/2010/main" val="110600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we might want to show regardless of the demo. */</a:t>
            </a:r>
          </a:p>
        </p:txBody>
      </p:sp>
      <p:sp>
        <p:nvSpPr>
          <p:cNvPr id="4" name="Slide Number Placeholder 3"/>
          <p:cNvSpPr>
            <a:spLocks noGrp="1"/>
          </p:cNvSpPr>
          <p:nvPr>
            <p:ph type="sldNum" sz="quarter" idx="5"/>
          </p:nvPr>
        </p:nvSpPr>
        <p:spPr/>
        <p:txBody>
          <a:bodyPr/>
          <a:lstStyle/>
          <a:p>
            <a:fld id="{5EE2CF44-2B13-41B4-A334-1CDF534EEBBF}" type="slidenum">
              <a:rPr lang="en-US" smtClean="0"/>
              <a:t>33</a:t>
            </a:fld>
            <a:endParaRPr lang="en-US"/>
          </a:p>
        </p:txBody>
      </p:sp>
    </p:spTree>
    <p:extLst>
      <p:ext uri="{BB962C8B-B14F-4D97-AF65-F5344CB8AC3E}">
        <p14:creationId xmlns:p14="http://schemas.microsoft.com/office/powerpoint/2010/main" val="758557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9/20/2024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9/20/2024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9/20/2024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9/20/2024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9/20/2024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9/20/2024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9/20/2024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9/20/2024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9/20/2024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9/20/2024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hyperlink" Target="https://www.microsoft.com/en-us/download/details.aspx?id=5330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generacionxbox.com/estas-son-las-principales-novedades-de-windows-1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learn.microsoft.com/en-us/cpp/build/x64-calling-convention?view=msvc-170"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cpp/cpp/fastcall?view=msvc-170" TargetMode="External"/><Relationship Id="rId2" Type="http://schemas.openxmlformats.org/officeDocument/2006/relationships/hyperlink" Target="https://learn.microsoft.com/en-us/windows/win32/api/" TargetMode="Externa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hyperlink" Target="https://learn.microsoft.com/en-us/windows-hardware/drivers/ddi/dbgeng/nf-dbgeng-idebugsystemobjects4-getimplicitprocessdataoffset"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sysinternals/downloads/procmon" TargetMode="External"/><Relationship Id="rId2" Type="http://schemas.openxmlformats.org/officeDocument/2006/relationships/hyperlink" Target="https://learn.microsoft.com/en-us/windows-hardware/drivers/debugger/" TargetMode="External"/><Relationship Id="rId1" Type="http://schemas.openxmlformats.org/officeDocument/2006/relationships/slideLayout" Target="../slideLayouts/slideLayout4.xml"/><Relationship Id="rId6" Type="http://schemas.openxmlformats.org/officeDocument/2006/relationships/hyperlink" Target="https://learn.microsoft.com/en-us/windows-hardware/drivers/debugger/microsoft-public-symbols" TargetMode="External"/><Relationship Id="rId5" Type="http://schemas.openxmlformats.org/officeDocument/2006/relationships/hyperlink" Target="https://learn.microsoft.com/en-us/windows-hardware/drivers/debuggercmds/time-travel-debugging-ttd-exe-command-line-util" TargetMode="External"/><Relationship Id="rId4" Type="http://schemas.openxmlformats.org/officeDocument/2006/relationships/hyperlink" Target="https://learn.microsoft.com/en-us/windows-hardware/drivers/debuggercmds/time-travel-debugging-overvie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hyperlink" Target="https://learn.microsoft.com/en-us/windows/win32/api/fileapi/nf-fileapi-getfileattributesw"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s-es/visualstudio/debugger/using-breakpoints?view=vs-2022"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stackoverflow.com/questions/8878716/what-is-the-difference-between-hardware-and-software-breakpoints" TargetMode="External"/><Relationship Id="rId4" Type="http://schemas.openxmlformats.org/officeDocument/2006/relationships/hyperlink" Target="https://learn.microsoft.com/es-es/visualstudio/debugger/troubleshooting-breakpoints?view=vs-2022"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earn.microsoft.com/en-us/windows/win32/dlgbox/open-and-save-as-dialog-boxes"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archive/blogs/windbg/time-travel-debugging-queries" TargetMode="External"/><Relationship Id="rId2" Type="http://schemas.openxmlformats.org/officeDocument/2006/relationships/hyperlink" Target="https://blogs.msdn.microsoft.com/windbg/2016/10/03/writing-linq-queries-in-windbg/" TargetMode="Externa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es.wikipedia.org/wiki/Ingenier%C3%AD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ECartman/PoC-call-Asm-from-C/tree/main" TargetMode="Externa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reactos.org/" TargetMode="External"/><Relationship Id="rId2" Type="http://schemas.openxmlformats.org/officeDocument/2006/relationships/hyperlink" Target="http://undocumented.ntinternals.net/" TargetMode="External"/><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hyperlink" Target="https://doxygen.reactos.org/" TargetMode="External"/><Relationship Id="rId4" Type="http://schemas.openxmlformats.org/officeDocument/2006/relationships/hyperlink" Target="https://reactos.org/wiki/Welcome_to_the_ReactOS_Development_Wiki"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uclibc.org/docs/psABI-x86_64.pdf" TargetMode="External"/><Relationship Id="rId3" Type="http://schemas.openxmlformats.org/officeDocument/2006/relationships/hyperlink" Target="https://www.youtube.com/watch?v=IfUPkUAEwrk" TargetMode="External"/><Relationship Id="rId7" Type="http://schemas.openxmlformats.org/officeDocument/2006/relationships/hyperlink" Target="https://www.youtube.com/watch?v=L1ung0wil9Y" TargetMode="External"/><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hyperlink" Target="https://sonictk.github.io/asm_tutorial/" TargetMode="External"/><Relationship Id="rId5" Type="http://schemas.openxmlformats.org/officeDocument/2006/relationships/hyperlink" Target="https://learning.oreilly.com/library/view/the-art-of/9781098129798/" TargetMode="External"/><Relationship Id="rId4" Type="http://schemas.openxmlformats.org/officeDocument/2006/relationships/hyperlink" Target="https://www.youtube.com/watch?v=w0sz5WbS5AM&amp;t=1183s" TargetMode="External"/><Relationship Id="rId9" Type="http://schemas.openxmlformats.org/officeDocument/2006/relationships/hyperlink" Target="https://www.youtube.com/watch?v=wt7a5BOztuM"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ideo" Target="https://www.youtube.com/embed/cNN_tTXABUA?feature=oembed" TargetMode="External"/><Relationship Id="rId5" Type="http://schemas.openxmlformats.org/officeDocument/2006/relationships/image" Target="../media/image3.jpeg"/><Relationship Id="rId4" Type="http://schemas.openxmlformats.org/officeDocument/2006/relationships/hyperlink" Target="https://www.youtube.com/watch?v=cNN_tTXABUA"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s-CR" dirty="0"/>
              <a:t>Introducción a Ingeniería Inversa En Windows (10+)</a:t>
            </a:r>
          </a:p>
        </p:txBody>
      </p:sp>
      <p:sp>
        <p:nvSpPr>
          <p:cNvPr id="3" name="Subtitle 2"/>
          <p:cNvSpPr>
            <a:spLocks noGrp="1"/>
          </p:cNvSpPr>
          <p:nvPr>
            <p:ph type="subTitle" idx="1"/>
          </p:nvPr>
        </p:nvSpPr>
        <p:spPr/>
        <p:txBody>
          <a:bodyPr/>
          <a:lstStyle/>
          <a:p>
            <a:r>
              <a:rPr lang="en-US" dirty="0"/>
              <a:t>Eduardo Vindas Cordoba (Microsoft Corp.)</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1EF5CC-B2CC-DAD2-8E44-F0D176321BBB}"/>
              </a:ext>
            </a:extLst>
          </p:cNvPr>
          <p:cNvSpPr>
            <a:spLocks noGrp="1"/>
          </p:cNvSpPr>
          <p:nvPr>
            <p:ph type="title"/>
          </p:nvPr>
        </p:nvSpPr>
        <p:spPr>
          <a:xfrm>
            <a:off x="836612" y="36443"/>
            <a:ext cx="2590799" cy="609600"/>
          </a:xfrm>
        </p:spPr>
        <p:txBody>
          <a:bodyPr/>
          <a:lstStyle/>
          <a:p>
            <a:r>
              <a:rPr lang="es-419" dirty="0"/>
              <a:t>Windows</a:t>
            </a:r>
          </a:p>
        </p:txBody>
      </p:sp>
      <p:graphicFrame>
        <p:nvGraphicFramePr>
          <p:cNvPr id="6" name="Picture Placeholder 5">
            <a:extLst>
              <a:ext uri="{FF2B5EF4-FFF2-40B4-BE49-F238E27FC236}">
                <a16:creationId xmlns:a16="http://schemas.microsoft.com/office/drawing/2014/main" id="{D769214D-9FC0-A616-4936-AD0979A3117E}"/>
              </a:ext>
            </a:extLst>
          </p:cNvPr>
          <p:cNvGraphicFramePr>
            <a:graphicFrameLocks/>
          </p:cNvGraphicFramePr>
          <p:nvPr>
            <p:extLst>
              <p:ext uri="{D42A27DB-BD31-4B8C-83A1-F6EECF244321}">
                <p14:modId xmlns:p14="http://schemas.microsoft.com/office/powerpoint/2010/main" val="1855422724"/>
              </p:ext>
            </p:extLst>
          </p:nvPr>
        </p:nvGraphicFramePr>
        <p:xfrm>
          <a:off x="989013" y="990599"/>
          <a:ext cx="9906000" cy="5562599"/>
        </p:xfrm>
        <a:graphic>
          <a:graphicData uri="http://schemas.openxmlformats.org/drawingml/2006/table">
            <a:tbl>
              <a:tblPr>
                <a:tableStyleId>{F2DE63D5-997A-4646-A377-4702673A728D}</a:tableStyleId>
              </a:tblPr>
              <a:tblGrid>
                <a:gridCol w="906432">
                  <a:extLst>
                    <a:ext uri="{9D8B030D-6E8A-4147-A177-3AD203B41FA5}">
                      <a16:colId xmlns:a16="http://schemas.microsoft.com/office/drawing/2014/main" val="331576335"/>
                    </a:ext>
                  </a:extLst>
                </a:gridCol>
                <a:gridCol w="1183824">
                  <a:extLst>
                    <a:ext uri="{9D8B030D-6E8A-4147-A177-3AD203B41FA5}">
                      <a16:colId xmlns:a16="http://schemas.microsoft.com/office/drawing/2014/main" val="328431587"/>
                    </a:ext>
                  </a:extLst>
                </a:gridCol>
                <a:gridCol w="817927">
                  <a:extLst>
                    <a:ext uri="{9D8B030D-6E8A-4147-A177-3AD203B41FA5}">
                      <a16:colId xmlns:a16="http://schemas.microsoft.com/office/drawing/2014/main" val="535528857"/>
                    </a:ext>
                  </a:extLst>
                </a:gridCol>
                <a:gridCol w="817927">
                  <a:extLst>
                    <a:ext uri="{9D8B030D-6E8A-4147-A177-3AD203B41FA5}">
                      <a16:colId xmlns:a16="http://schemas.microsoft.com/office/drawing/2014/main" val="2987199140"/>
                    </a:ext>
                  </a:extLst>
                </a:gridCol>
                <a:gridCol w="1181450">
                  <a:extLst>
                    <a:ext uri="{9D8B030D-6E8A-4147-A177-3AD203B41FA5}">
                      <a16:colId xmlns:a16="http://schemas.microsoft.com/office/drawing/2014/main" val="1323202864"/>
                    </a:ext>
                  </a:extLst>
                </a:gridCol>
                <a:gridCol w="4998440">
                  <a:extLst>
                    <a:ext uri="{9D8B030D-6E8A-4147-A177-3AD203B41FA5}">
                      <a16:colId xmlns:a16="http://schemas.microsoft.com/office/drawing/2014/main" val="905558632"/>
                    </a:ext>
                  </a:extLst>
                </a:gridCol>
              </a:tblGrid>
              <a:tr h="283841">
                <a:tc gridSpan="5">
                  <a:txBody>
                    <a:bodyPr/>
                    <a:lstStyle/>
                    <a:p>
                      <a:pPr algn="ctr" fontAlgn="ctr">
                        <a:spcBef>
                          <a:spcPts val="0"/>
                        </a:spcBef>
                        <a:spcAft>
                          <a:spcPts val="0"/>
                        </a:spcAft>
                      </a:pPr>
                      <a:endParaRPr lang="en-US" sz="1400" b="0" i="0" u="none" strike="noStrike" dirty="0">
                        <a:effectLst/>
                        <a:latin typeface="Consolas" panose="020B0609020204030204" pitchFamily="49" charset="0"/>
                      </a:endParaRPr>
                    </a:p>
                  </a:txBody>
                  <a:tcPr marL="21233" marR="21233" marT="10616" marB="10616"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ctr">
                        <a:spcBef>
                          <a:spcPts val="0"/>
                        </a:spcBef>
                        <a:spcAft>
                          <a:spcPts val="0"/>
                        </a:spcAft>
                      </a:pPr>
                      <a:r>
                        <a:rPr lang="en-US" sz="1400" u="none" strike="noStrike">
                          <a:effectLst/>
                        </a:rPr>
                        <a:t>Description</a:t>
                      </a:r>
                      <a:endParaRPr lang="en-US" sz="1400" b="0" i="0" u="none" strike="noStrike">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3979641205"/>
                  </a:ext>
                </a:extLst>
              </a:tr>
              <a:tr h="606388">
                <a:tc>
                  <a:txBody>
                    <a:bodyPr/>
                    <a:lstStyle/>
                    <a:p>
                      <a:pPr algn="ctr" fontAlgn="ctr">
                        <a:spcBef>
                          <a:spcPts val="0"/>
                        </a:spcBef>
                        <a:spcAft>
                          <a:spcPts val="0"/>
                        </a:spcAft>
                      </a:pPr>
                      <a:r>
                        <a:rPr lang="en-US" sz="1400" u="none" strike="noStrike" dirty="0">
                          <a:effectLst/>
                        </a:rPr>
                        <a:t>64-bit</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32-bit</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16-bit</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8 bits-High</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8-bit Low</a:t>
                      </a:r>
                      <a:endParaRPr lang="en-US" sz="1400" b="0" i="0" u="none" strike="noStrike">
                        <a:effectLst/>
                        <a:latin typeface="Consolas" panose="020B0609020204030204" pitchFamily="49" charset="0"/>
                      </a:endParaRPr>
                    </a:p>
                  </a:txBody>
                  <a:tcPr marL="21233" marR="21233" marT="10616" marB="10616" anchor="ctr"/>
                </a:tc>
                <a:tc vMerge="1">
                  <a:txBody>
                    <a:bodyPr/>
                    <a:lstStyle/>
                    <a:p>
                      <a:endParaRPr lang="en-US"/>
                    </a:p>
                  </a:txBody>
                  <a:tcPr/>
                </a:tc>
                <a:extLst>
                  <a:ext uri="{0D108BD9-81ED-4DB2-BD59-A6C34878D82A}">
                    <a16:rowId xmlns:a16="http://schemas.microsoft.com/office/drawing/2014/main" val="2504285852"/>
                  </a:ext>
                </a:extLst>
              </a:tr>
              <a:tr h="442476">
                <a:tc>
                  <a:txBody>
                    <a:bodyPr/>
                    <a:lstStyle/>
                    <a:p>
                      <a:pPr algn="ctr" fontAlgn="ctr">
                        <a:spcBef>
                          <a:spcPts val="0"/>
                        </a:spcBef>
                        <a:spcAft>
                          <a:spcPts val="0"/>
                        </a:spcAft>
                      </a:pPr>
                      <a:r>
                        <a:rPr lang="en-US" sz="1400" u="none" strike="noStrike" dirty="0">
                          <a:effectLst/>
                        </a:rPr>
                        <a:t>RAX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EAX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AX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AH</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AL</a:t>
                      </a:r>
                      <a:endParaRPr lang="en-US" sz="1400" b="0" i="0" u="none" strike="noStrike" dirty="0">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dirty="0" err="1">
                          <a:effectLst/>
                        </a:rPr>
                        <a:t>devolución</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2795983586"/>
                  </a:ext>
                </a:extLst>
              </a:tr>
              <a:tr h="283841">
                <a:tc>
                  <a:txBody>
                    <a:bodyPr/>
                    <a:lstStyle/>
                    <a:p>
                      <a:pPr algn="ctr" fontAlgn="ctr">
                        <a:spcBef>
                          <a:spcPts val="0"/>
                        </a:spcBef>
                        <a:spcAft>
                          <a:spcPts val="0"/>
                        </a:spcAft>
                      </a:pPr>
                      <a:r>
                        <a:rPr lang="en-US" sz="1400" u="none" strike="noStrike" dirty="0">
                          <a:effectLst/>
                        </a:rPr>
                        <a:t>RBX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EBX</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BX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BH</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BL</a:t>
                      </a: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a:effectLst/>
                        </a:rPr>
                        <a:t>Base -- </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2814381922"/>
                  </a:ext>
                </a:extLst>
              </a:tr>
              <a:tr h="283841">
                <a:tc>
                  <a:txBody>
                    <a:bodyPr/>
                    <a:lstStyle/>
                    <a:p>
                      <a:pPr algn="ctr" fontAlgn="ctr">
                        <a:spcBef>
                          <a:spcPts val="0"/>
                        </a:spcBef>
                        <a:spcAft>
                          <a:spcPts val="0"/>
                        </a:spcAft>
                      </a:pPr>
                      <a:r>
                        <a:rPr lang="en-US" sz="1400" u="none" strike="noStrike" dirty="0">
                          <a:effectLst/>
                        </a:rPr>
                        <a:t>RCX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ECX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CX</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CH</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CL</a:t>
                      </a: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dirty="0">
                          <a:effectLst/>
                        </a:rPr>
                        <a:t>Primer </a:t>
                      </a:r>
                      <a:r>
                        <a:rPr lang="en-US" sz="1400" u="none" strike="noStrike" dirty="0" err="1">
                          <a:effectLst/>
                        </a:rPr>
                        <a:t>argumento</a:t>
                      </a:r>
                      <a:r>
                        <a:rPr lang="en-US" sz="1400" u="none" strike="noStrike" dirty="0">
                          <a:effectLst/>
                        </a:rPr>
                        <a:t> </a:t>
                      </a:r>
                      <a:r>
                        <a:rPr lang="en-US" sz="1400" u="none" strike="noStrike" dirty="0" err="1">
                          <a:effectLst/>
                        </a:rPr>
                        <a:t>entero</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3539248473"/>
                  </a:ext>
                </a:extLst>
              </a:tr>
              <a:tr h="442476">
                <a:tc>
                  <a:txBody>
                    <a:bodyPr/>
                    <a:lstStyle/>
                    <a:p>
                      <a:pPr algn="ctr" fontAlgn="ctr">
                        <a:spcBef>
                          <a:spcPts val="0"/>
                        </a:spcBef>
                        <a:spcAft>
                          <a:spcPts val="0"/>
                        </a:spcAft>
                      </a:pPr>
                      <a:r>
                        <a:rPr lang="en-US" sz="1400" u="none" strike="noStrike" dirty="0">
                          <a:effectLst/>
                        </a:rPr>
                        <a:t>RDX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EDX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DX</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DH</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DL</a:t>
                      </a:r>
                      <a:endParaRPr lang="en-US" sz="1400" b="0" i="0" u="none" strike="noStrike" dirty="0">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dirty="0">
                          <a:effectLst/>
                        </a:rPr>
                        <a:t>Segundo </a:t>
                      </a:r>
                      <a:r>
                        <a:rPr lang="en-US" sz="1400" u="none" strike="noStrike" dirty="0" err="1">
                          <a:effectLst/>
                        </a:rPr>
                        <a:t>argumento</a:t>
                      </a:r>
                      <a:r>
                        <a:rPr lang="en-US" sz="1400" u="none" strike="noStrike" dirty="0">
                          <a:effectLst/>
                        </a:rPr>
                        <a:t> </a:t>
                      </a:r>
                      <a:r>
                        <a:rPr lang="en-US" sz="1400" u="none" strike="noStrike" dirty="0" err="1">
                          <a:effectLst/>
                        </a:rPr>
                        <a:t>entero</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3027668199"/>
                  </a:ext>
                </a:extLst>
              </a:tr>
              <a:tr h="410747">
                <a:tc>
                  <a:txBody>
                    <a:bodyPr/>
                    <a:lstStyle/>
                    <a:p>
                      <a:pPr algn="ctr" fontAlgn="ctr">
                        <a:spcBef>
                          <a:spcPts val="0"/>
                        </a:spcBef>
                        <a:spcAft>
                          <a:spcPts val="0"/>
                        </a:spcAft>
                      </a:pPr>
                      <a:r>
                        <a:rPr lang="en-US" sz="1400" u="none" strike="noStrike" dirty="0">
                          <a:effectLst/>
                        </a:rPr>
                        <a:t>RSI</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ESI</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SI</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N/A</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SIL</a:t>
                      </a: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s-ES" sz="1400" u="none" strike="noStrike" dirty="0">
                          <a:effectLst/>
                        </a:rPr>
                        <a:t>Índice de origen para cadenas, operaciones de copia:</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1601421731"/>
                  </a:ext>
                </a:extLst>
              </a:tr>
              <a:tr h="410747">
                <a:tc>
                  <a:txBody>
                    <a:bodyPr/>
                    <a:lstStyle/>
                    <a:p>
                      <a:pPr algn="ctr" fontAlgn="ctr">
                        <a:spcBef>
                          <a:spcPts val="0"/>
                        </a:spcBef>
                        <a:spcAft>
                          <a:spcPts val="0"/>
                        </a:spcAft>
                      </a:pPr>
                      <a:r>
                        <a:rPr lang="en-US" sz="1400" u="none" strike="noStrike" dirty="0">
                          <a:effectLst/>
                        </a:rPr>
                        <a:t>RDI</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EDI</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DI</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N/A</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DIL</a:t>
                      </a: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dirty="0" err="1">
                          <a:effectLst/>
                        </a:rPr>
                        <a:t>Índice</a:t>
                      </a:r>
                      <a:r>
                        <a:rPr lang="en-US" sz="1400" u="none" strike="noStrike" dirty="0">
                          <a:effectLst/>
                        </a:rPr>
                        <a:t> de </a:t>
                      </a:r>
                      <a:r>
                        <a:rPr lang="en-US" sz="1400" u="none" strike="noStrike" dirty="0" err="1">
                          <a:effectLst/>
                        </a:rPr>
                        <a:t>destino</a:t>
                      </a:r>
                      <a:r>
                        <a:rPr lang="en-US" sz="1400" u="none" strike="noStrike" dirty="0">
                          <a:effectLst/>
                        </a:rPr>
                        <a:t> para </a:t>
                      </a:r>
                      <a:r>
                        <a:rPr lang="en-US" sz="1400" u="none" strike="noStrike" dirty="0" err="1">
                          <a:effectLst/>
                        </a:rPr>
                        <a:t>operaciones</a:t>
                      </a:r>
                      <a:r>
                        <a:rPr lang="en-US" sz="1400" u="none" strike="noStrike" dirty="0">
                          <a:effectLst/>
                        </a:rPr>
                        <a:t> de </a:t>
                      </a:r>
                      <a:r>
                        <a:rPr lang="en-US" sz="1400" u="none" strike="noStrike" dirty="0" err="1">
                          <a:effectLst/>
                        </a:rPr>
                        <a:t>cadena</a:t>
                      </a:r>
                      <a:r>
                        <a:rPr lang="en-US" sz="1400" u="none" strike="noStrike" dirty="0">
                          <a:effectLst/>
                        </a:rPr>
                        <a:t>, </a:t>
                      </a:r>
                      <a:r>
                        <a:rPr lang="en-US" sz="1400" u="none" strike="noStrike" dirty="0" err="1">
                          <a:effectLst/>
                        </a:rPr>
                        <a:t>copia</a:t>
                      </a:r>
                      <a:r>
                        <a:rPr lang="en-US" sz="1400" u="none" strike="noStrike" dirty="0">
                          <a:effectLst/>
                        </a:rPr>
                        <a:t>:</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1095427040"/>
                  </a:ext>
                </a:extLst>
              </a:tr>
              <a:tr h="283841">
                <a:tc>
                  <a:txBody>
                    <a:bodyPr/>
                    <a:lstStyle/>
                    <a:p>
                      <a:pPr algn="ctr" fontAlgn="ctr">
                        <a:spcBef>
                          <a:spcPts val="0"/>
                        </a:spcBef>
                        <a:spcAft>
                          <a:spcPts val="0"/>
                        </a:spcAft>
                      </a:pPr>
                      <a:r>
                        <a:rPr lang="en-US" sz="1400" u="none" strike="noStrike" dirty="0">
                          <a:effectLst/>
                        </a:rPr>
                        <a:t>RSP</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ESP</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SP</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N/A</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SPL</a:t>
                      </a:r>
                      <a:endParaRPr lang="en-US" sz="1400" b="0" i="0" u="none" strike="noStrike" dirty="0">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dirty="0">
                          <a:effectLst/>
                        </a:rPr>
                        <a:t>Stack Pointer</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3522917613"/>
                  </a:ext>
                </a:extLst>
              </a:tr>
              <a:tr h="349576">
                <a:tc>
                  <a:txBody>
                    <a:bodyPr/>
                    <a:lstStyle/>
                    <a:p>
                      <a:pPr algn="ctr" fontAlgn="ctr">
                        <a:spcBef>
                          <a:spcPts val="0"/>
                        </a:spcBef>
                        <a:spcAft>
                          <a:spcPts val="0"/>
                        </a:spcAft>
                      </a:pPr>
                      <a:r>
                        <a:rPr lang="en-US" sz="1400" u="none" strike="noStrike" dirty="0">
                          <a:effectLst/>
                        </a:rPr>
                        <a:t>RBP</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EBP</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BP</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N/A</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BPL</a:t>
                      </a: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dirty="0">
                          <a:effectLst/>
                        </a:rPr>
                        <a:t>Stack Base Pointer</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3890120930"/>
                  </a:ext>
                </a:extLst>
              </a:tr>
              <a:tr h="410747">
                <a:tc>
                  <a:txBody>
                    <a:bodyPr/>
                    <a:lstStyle/>
                    <a:p>
                      <a:pPr algn="ctr" fontAlgn="ctr">
                        <a:spcBef>
                          <a:spcPts val="0"/>
                        </a:spcBef>
                        <a:spcAft>
                          <a:spcPts val="0"/>
                        </a:spcAft>
                      </a:pPr>
                      <a:r>
                        <a:rPr lang="en-US" sz="1400" u="none" strike="noStrike" dirty="0">
                          <a:effectLst/>
                        </a:rPr>
                        <a:t>R8</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R8D</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R8W</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N/A</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R8B</a:t>
                      </a: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dirty="0" err="1">
                          <a:effectLst/>
                        </a:rPr>
                        <a:t>Propósito</a:t>
                      </a:r>
                      <a:r>
                        <a:rPr lang="en-US" sz="1400" u="none" strike="noStrike" dirty="0">
                          <a:effectLst/>
                        </a:rPr>
                        <a:t> general: </a:t>
                      </a:r>
                      <a:r>
                        <a:rPr lang="en-US" sz="1400" u="none" strike="noStrike" dirty="0" err="1">
                          <a:effectLst/>
                        </a:rPr>
                        <a:t>tercer</a:t>
                      </a:r>
                      <a:r>
                        <a:rPr lang="en-US" sz="1400" u="none" strike="noStrike" dirty="0">
                          <a:effectLst/>
                        </a:rPr>
                        <a:t> </a:t>
                      </a:r>
                      <a:r>
                        <a:rPr lang="en-US" sz="1400" u="none" strike="noStrike" dirty="0" err="1">
                          <a:effectLst/>
                        </a:rPr>
                        <a:t>argumento</a:t>
                      </a:r>
                      <a:r>
                        <a:rPr lang="en-US" sz="1400" u="none" strike="noStrike" dirty="0">
                          <a:effectLst/>
                        </a:rPr>
                        <a:t> </a:t>
                      </a:r>
                      <a:r>
                        <a:rPr lang="en-US" sz="1400" u="none" strike="noStrike" dirty="0" err="1">
                          <a:effectLst/>
                        </a:rPr>
                        <a:t>entero</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1929082237"/>
                  </a:ext>
                </a:extLst>
              </a:tr>
              <a:tr h="401337">
                <a:tc>
                  <a:txBody>
                    <a:bodyPr/>
                    <a:lstStyle/>
                    <a:p>
                      <a:pPr algn="ctr" fontAlgn="ctr">
                        <a:spcBef>
                          <a:spcPts val="0"/>
                        </a:spcBef>
                        <a:spcAft>
                          <a:spcPts val="0"/>
                        </a:spcAft>
                      </a:pPr>
                      <a:r>
                        <a:rPr lang="en-US" sz="1400" u="none" strike="noStrike" dirty="0">
                          <a:effectLst/>
                        </a:rPr>
                        <a:t>R9</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R9D</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R9W</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N/A</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R9B</a:t>
                      </a:r>
                      <a:endParaRPr lang="en-US" sz="1400" b="0" i="0" u="none" strike="noStrike" dirty="0">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dirty="0" err="1">
                          <a:effectLst/>
                        </a:rPr>
                        <a:t>Propósito</a:t>
                      </a:r>
                      <a:r>
                        <a:rPr lang="en-US" sz="1400" u="none" strike="noStrike" dirty="0">
                          <a:effectLst/>
                        </a:rPr>
                        <a:t> general: </a:t>
                      </a:r>
                      <a:r>
                        <a:rPr lang="en-US" sz="1400" u="none" strike="noStrike" dirty="0" err="1">
                          <a:effectLst/>
                        </a:rPr>
                        <a:t>cuarto</a:t>
                      </a:r>
                      <a:r>
                        <a:rPr lang="en-US" sz="1400" u="none" strike="noStrike" dirty="0">
                          <a:effectLst/>
                        </a:rPr>
                        <a:t> </a:t>
                      </a:r>
                      <a:r>
                        <a:rPr lang="en-US" sz="1400" u="none" strike="noStrike" dirty="0" err="1">
                          <a:effectLst/>
                        </a:rPr>
                        <a:t>argumento</a:t>
                      </a:r>
                      <a:r>
                        <a:rPr lang="en-US" sz="1400" u="none" strike="noStrike" dirty="0">
                          <a:effectLst/>
                        </a:rPr>
                        <a:t> </a:t>
                      </a:r>
                      <a:r>
                        <a:rPr lang="en-US" sz="1400" u="none" strike="noStrike" dirty="0" err="1">
                          <a:effectLst/>
                        </a:rPr>
                        <a:t>entero</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2048307646"/>
                  </a:ext>
                </a:extLst>
              </a:tr>
              <a:tr h="541994">
                <a:tc>
                  <a:txBody>
                    <a:bodyPr/>
                    <a:lstStyle/>
                    <a:p>
                      <a:pPr algn="ctr" fontAlgn="ctr">
                        <a:spcBef>
                          <a:spcPts val="0"/>
                        </a:spcBef>
                        <a:spcAft>
                          <a:spcPts val="0"/>
                        </a:spcAft>
                      </a:pPr>
                      <a:r>
                        <a:rPr lang="en-US" sz="1400" u="none" strike="noStrike" dirty="0">
                          <a:effectLst/>
                        </a:rPr>
                        <a:t>R10-R15</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R10D-R15D</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R10W-R15W</a:t>
                      </a:r>
                      <a:endParaRPr lang="en-US" sz="1400" b="0" i="0" u="none" strike="noStrike" dirty="0">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a:effectLst/>
                        </a:rPr>
                        <a:t>N/A</a:t>
                      </a:r>
                      <a:endParaRPr lang="en-US" sz="1400" b="0" i="0" u="none" strike="noStrike">
                        <a:effectLst/>
                        <a:latin typeface="Consolas" panose="020B0609020204030204" pitchFamily="49" charset="0"/>
                      </a:endParaRPr>
                    </a:p>
                  </a:txBody>
                  <a:tcPr marL="21233" marR="21233" marT="10616" marB="10616" anchor="ctr"/>
                </a:tc>
                <a:tc>
                  <a:txBody>
                    <a:bodyPr/>
                    <a:lstStyle/>
                    <a:p>
                      <a:pPr algn="ctr" fontAlgn="ctr">
                        <a:spcBef>
                          <a:spcPts val="0"/>
                        </a:spcBef>
                        <a:spcAft>
                          <a:spcPts val="0"/>
                        </a:spcAft>
                      </a:pPr>
                      <a:r>
                        <a:rPr lang="en-US" sz="1400" u="none" strike="noStrike" dirty="0">
                          <a:effectLst/>
                        </a:rPr>
                        <a:t>R10B-R15B</a:t>
                      </a:r>
                      <a:endParaRPr lang="en-US" sz="1400" b="0" i="0" u="none" strike="noStrike" dirty="0">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r>
                        <a:rPr lang="en-US" sz="1400" u="none" strike="noStrike" dirty="0">
                          <a:effectLst/>
                        </a:rPr>
                        <a:t>General purpose</a:t>
                      </a: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924115073"/>
                  </a:ext>
                </a:extLst>
              </a:tr>
              <a:tr h="410747">
                <a:tc>
                  <a:txBody>
                    <a:bodyPr/>
                    <a:lstStyle/>
                    <a:p>
                      <a:pPr algn="l" fontAlgn="ctr">
                        <a:spcBef>
                          <a:spcPts val="0"/>
                        </a:spcBef>
                        <a:spcAft>
                          <a:spcPts val="0"/>
                        </a:spcAft>
                      </a:pPr>
                      <a:endParaRPr lang="en-US" sz="1400" b="0" i="0" u="none" strike="noStrike" dirty="0">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endParaRPr lang="en-US" sz="1400" b="0" i="0" u="none" strike="noStrike">
                        <a:effectLst/>
                        <a:latin typeface="Consolas" panose="020B0609020204030204" pitchFamily="49" charset="0"/>
                      </a:endParaRPr>
                    </a:p>
                  </a:txBody>
                  <a:tcPr marL="21233" marR="21233" marT="10616" marB="10616" anchor="ctr"/>
                </a:tc>
                <a:tc>
                  <a:txBody>
                    <a:bodyPr/>
                    <a:lstStyle/>
                    <a:p>
                      <a:pPr algn="l" fontAlgn="ctr">
                        <a:spcBef>
                          <a:spcPts val="0"/>
                        </a:spcBef>
                        <a:spcAft>
                          <a:spcPts val="0"/>
                        </a:spcAft>
                      </a:pPr>
                      <a:endParaRPr lang="en-US" sz="1400" b="0" i="0" u="none" strike="noStrike" dirty="0">
                        <a:effectLst/>
                        <a:latin typeface="Consolas" panose="020B0609020204030204" pitchFamily="49" charset="0"/>
                      </a:endParaRPr>
                    </a:p>
                  </a:txBody>
                  <a:tcPr marL="21233" marR="21233" marT="10616" marB="10616" anchor="ctr"/>
                </a:tc>
                <a:extLst>
                  <a:ext uri="{0D108BD9-81ED-4DB2-BD59-A6C34878D82A}">
                    <a16:rowId xmlns:a16="http://schemas.microsoft.com/office/drawing/2014/main" val="2515472358"/>
                  </a:ext>
                </a:extLst>
              </a:tr>
            </a:tbl>
          </a:graphicData>
        </a:graphic>
      </p:graphicFrame>
    </p:spTree>
    <p:extLst>
      <p:ext uri="{BB962C8B-B14F-4D97-AF65-F5344CB8AC3E}">
        <p14:creationId xmlns:p14="http://schemas.microsoft.com/office/powerpoint/2010/main" val="152096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F3565D-2BA7-DAD2-4FB9-CABC7A6ECEA2}"/>
              </a:ext>
            </a:extLst>
          </p:cNvPr>
          <p:cNvSpPr>
            <a:spLocks noGrp="1"/>
          </p:cNvSpPr>
          <p:nvPr>
            <p:ph type="title"/>
          </p:nvPr>
        </p:nvSpPr>
        <p:spPr>
          <a:xfrm>
            <a:off x="1218882" y="1701800"/>
            <a:ext cx="4062942" cy="2438400"/>
          </a:xfrm>
        </p:spPr>
        <p:txBody>
          <a:bodyPr/>
          <a:lstStyle/>
          <a:p>
            <a:r>
              <a:rPr lang="es-419" dirty="0"/>
              <a:t>ARM64</a:t>
            </a:r>
          </a:p>
        </p:txBody>
      </p:sp>
      <p:pic>
        <p:nvPicPr>
          <p:cNvPr id="5" name="Picture 4">
            <a:extLst>
              <a:ext uri="{FF2B5EF4-FFF2-40B4-BE49-F238E27FC236}">
                <a16:creationId xmlns:a16="http://schemas.microsoft.com/office/drawing/2014/main" id="{DCF3B9E9-2DCF-A607-533B-6A0ADC4CAAAC}"/>
              </a:ext>
            </a:extLst>
          </p:cNvPr>
          <p:cNvPicPr>
            <a:picLocks noChangeAspect="1"/>
          </p:cNvPicPr>
          <p:nvPr/>
        </p:nvPicPr>
        <p:blipFill>
          <a:blip r:embed="rId3"/>
          <a:stretch>
            <a:fillRect/>
          </a:stretch>
        </p:blipFill>
        <p:spPr>
          <a:xfrm>
            <a:off x="3391261" y="142875"/>
            <a:ext cx="5598751" cy="3514725"/>
          </a:xfrm>
          <a:prstGeom prst="rect">
            <a:avLst/>
          </a:prstGeom>
        </p:spPr>
      </p:pic>
      <p:pic>
        <p:nvPicPr>
          <p:cNvPr id="6" name="Picture 5">
            <a:extLst>
              <a:ext uri="{FF2B5EF4-FFF2-40B4-BE49-F238E27FC236}">
                <a16:creationId xmlns:a16="http://schemas.microsoft.com/office/drawing/2014/main" id="{546A8ADD-036F-2801-B568-09197C70E01F}"/>
              </a:ext>
            </a:extLst>
          </p:cNvPr>
          <p:cNvPicPr>
            <a:picLocks noChangeAspect="1"/>
          </p:cNvPicPr>
          <p:nvPr/>
        </p:nvPicPr>
        <p:blipFill>
          <a:blip r:embed="rId4"/>
          <a:stretch>
            <a:fillRect/>
          </a:stretch>
        </p:blipFill>
        <p:spPr>
          <a:xfrm>
            <a:off x="7550150" y="2442468"/>
            <a:ext cx="4638675" cy="4415532"/>
          </a:xfrm>
          <a:prstGeom prst="rect">
            <a:avLst/>
          </a:prstGeom>
        </p:spPr>
      </p:pic>
      <p:pic>
        <p:nvPicPr>
          <p:cNvPr id="7" name="Picture 6">
            <a:extLst>
              <a:ext uri="{FF2B5EF4-FFF2-40B4-BE49-F238E27FC236}">
                <a16:creationId xmlns:a16="http://schemas.microsoft.com/office/drawing/2014/main" id="{F8614034-3620-F102-6689-FB2F36C1E44F}"/>
              </a:ext>
            </a:extLst>
          </p:cNvPr>
          <p:cNvPicPr>
            <a:picLocks noChangeAspect="1"/>
          </p:cNvPicPr>
          <p:nvPr/>
        </p:nvPicPr>
        <p:blipFill>
          <a:blip r:embed="rId5"/>
          <a:stretch>
            <a:fillRect/>
          </a:stretch>
        </p:blipFill>
        <p:spPr>
          <a:xfrm>
            <a:off x="989012" y="4303568"/>
            <a:ext cx="6172200" cy="2533650"/>
          </a:xfrm>
          <a:prstGeom prst="rect">
            <a:avLst/>
          </a:prstGeom>
        </p:spPr>
      </p:pic>
    </p:spTree>
    <p:extLst>
      <p:ext uri="{BB962C8B-B14F-4D97-AF65-F5344CB8AC3E}">
        <p14:creationId xmlns:p14="http://schemas.microsoft.com/office/powerpoint/2010/main" val="2901292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106D-9386-1F6D-36EF-E35BF20B9B27}"/>
              </a:ext>
            </a:extLst>
          </p:cNvPr>
          <p:cNvSpPr>
            <a:spLocks noGrp="1"/>
          </p:cNvSpPr>
          <p:nvPr>
            <p:ph type="title"/>
          </p:nvPr>
        </p:nvSpPr>
        <p:spPr/>
        <p:txBody>
          <a:bodyPr/>
          <a:lstStyle/>
          <a:p>
            <a:r>
              <a:rPr lang="en-US" dirty="0" err="1"/>
              <a:t>EndianNess</a:t>
            </a:r>
            <a:endParaRPr lang="en-US" dirty="0"/>
          </a:p>
        </p:txBody>
      </p:sp>
      <p:sp>
        <p:nvSpPr>
          <p:cNvPr id="3" name="Content Placeholder 2">
            <a:extLst>
              <a:ext uri="{FF2B5EF4-FFF2-40B4-BE49-F238E27FC236}">
                <a16:creationId xmlns:a16="http://schemas.microsoft.com/office/drawing/2014/main" id="{CE33BCCA-0D61-BA66-9994-BA14DB9FD891}"/>
              </a:ext>
            </a:extLst>
          </p:cNvPr>
          <p:cNvSpPr>
            <a:spLocks noGrp="1"/>
          </p:cNvSpPr>
          <p:nvPr>
            <p:ph idx="1"/>
          </p:nvPr>
        </p:nvSpPr>
        <p:spPr/>
        <p:txBody>
          <a:bodyPr>
            <a:normAutofit lnSpcReduction="10000"/>
          </a:bodyPr>
          <a:lstStyle/>
          <a:p>
            <a:r>
              <a:rPr lang="es-ES" dirty="0"/>
              <a:t>En informática, la “</a:t>
            </a:r>
            <a:r>
              <a:rPr lang="es-ES" dirty="0" err="1"/>
              <a:t>endianidad</a:t>
            </a:r>
            <a:r>
              <a:rPr lang="es-ES" dirty="0"/>
              <a:t>” es el orden o secuencia de bytes de una palabra de datos digitales en la memoria de una computadora. La </a:t>
            </a:r>
            <a:r>
              <a:rPr lang="es-ES" dirty="0" err="1"/>
              <a:t>endianidad</a:t>
            </a:r>
            <a:r>
              <a:rPr lang="es-ES" dirty="0"/>
              <a:t> se expresa principalmente como</a:t>
            </a:r>
          </a:p>
          <a:p>
            <a:r>
              <a:rPr lang="es-ES" dirty="0" err="1"/>
              <a:t>big-endian</a:t>
            </a:r>
            <a:r>
              <a:rPr lang="es-ES" dirty="0"/>
              <a:t> (BE) </a:t>
            </a:r>
          </a:p>
          <a:p>
            <a:pPr lvl="1"/>
            <a:r>
              <a:rPr lang="es-ES" dirty="0"/>
              <a:t>El byte más significativo y la dirección más pequeña y la menos significativa a la más grande</a:t>
            </a:r>
          </a:p>
          <a:p>
            <a:r>
              <a:rPr lang="es-ES" dirty="0" err="1"/>
              <a:t>little-endian</a:t>
            </a:r>
            <a:r>
              <a:rPr lang="es-ES" dirty="0"/>
              <a:t> (LE)</a:t>
            </a:r>
            <a:br>
              <a:rPr lang="es-ES" dirty="0"/>
            </a:br>
            <a:br>
              <a:rPr lang="es-ES" dirty="0"/>
            </a:br>
            <a:r>
              <a:rPr lang="es-ES" dirty="0"/>
              <a:t>-- Wikipedia, la enciclopedia libre</a:t>
            </a:r>
            <a:br>
              <a:rPr lang="es-ES" dirty="0"/>
            </a:br>
            <a:br>
              <a:rPr lang="es-ES" dirty="0"/>
            </a:br>
            <a:r>
              <a:rPr lang="es-ES" dirty="0"/>
              <a:t>trabajaremos con los valores de Little </a:t>
            </a:r>
            <a:r>
              <a:rPr lang="es-ES" dirty="0" err="1"/>
              <a:t>Endian</a:t>
            </a:r>
            <a:br>
              <a:rPr lang="es-ES" dirty="0"/>
            </a:br>
            <a:r>
              <a:rPr lang="es-ES" dirty="0"/>
              <a:t>en las máquinas x86, x86-64 (AMD64) son </a:t>
            </a:r>
            <a:r>
              <a:rPr lang="es-ES" dirty="0" err="1"/>
              <a:t>little-endian</a:t>
            </a:r>
            <a:r>
              <a:rPr lang="es-ES" dirty="0"/>
              <a:t>, en ARM puede ser cualquiera. Pero parece que la mayoría de la implementación funciona en </a:t>
            </a:r>
            <a:r>
              <a:rPr lang="es-ES" dirty="0" err="1"/>
              <a:t>little-endian</a:t>
            </a:r>
            <a:r>
              <a:rPr lang="es-ES" dirty="0"/>
              <a:t>.</a:t>
            </a:r>
            <a:endParaRPr lang="en-US" dirty="0"/>
          </a:p>
        </p:txBody>
      </p:sp>
      <p:pic>
        <p:nvPicPr>
          <p:cNvPr id="4" name="Content Placeholder 6">
            <a:extLst>
              <a:ext uri="{FF2B5EF4-FFF2-40B4-BE49-F238E27FC236}">
                <a16:creationId xmlns:a16="http://schemas.microsoft.com/office/drawing/2014/main" id="{FD0B452E-B5AB-2120-A895-152CE4D8BE39}"/>
              </a:ext>
            </a:extLst>
          </p:cNvPr>
          <p:cNvPicPr>
            <a:picLocks noChangeAspect="1"/>
          </p:cNvPicPr>
          <p:nvPr/>
        </p:nvPicPr>
        <p:blipFill>
          <a:blip r:embed="rId2"/>
          <a:stretch>
            <a:fillRect/>
          </a:stretch>
        </p:blipFill>
        <p:spPr>
          <a:xfrm>
            <a:off x="8839200" y="152400"/>
            <a:ext cx="2864996" cy="1676400"/>
          </a:xfrm>
          <a:prstGeom prst="rect">
            <a:avLst/>
          </a:prstGeom>
        </p:spPr>
      </p:pic>
    </p:spTree>
    <p:extLst>
      <p:ext uri="{BB962C8B-B14F-4D97-AF65-F5344CB8AC3E}">
        <p14:creationId xmlns:p14="http://schemas.microsoft.com/office/powerpoint/2010/main" val="259215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R" dirty="0"/>
              <a:t>Estructuras de datos</a:t>
            </a:r>
          </a:p>
        </p:txBody>
      </p:sp>
      <p:sp>
        <p:nvSpPr>
          <p:cNvPr id="3" name="Text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3256710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106D-9386-1F6D-36EF-E35BF20B9B27}"/>
              </a:ext>
            </a:extLst>
          </p:cNvPr>
          <p:cNvSpPr>
            <a:spLocks noGrp="1"/>
          </p:cNvSpPr>
          <p:nvPr>
            <p:ph type="title"/>
          </p:nvPr>
        </p:nvSpPr>
        <p:spPr/>
        <p:txBody>
          <a:bodyPr/>
          <a:lstStyle/>
          <a:p>
            <a:r>
              <a:rPr lang="es-CR" dirty="0"/>
              <a:t>Estructuras clave</a:t>
            </a:r>
          </a:p>
        </p:txBody>
      </p:sp>
      <p:sp>
        <p:nvSpPr>
          <p:cNvPr id="3" name="Content Placeholder 2">
            <a:extLst>
              <a:ext uri="{FF2B5EF4-FFF2-40B4-BE49-F238E27FC236}">
                <a16:creationId xmlns:a16="http://schemas.microsoft.com/office/drawing/2014/main" id="{CE33BCCA-0D61-BA66-9994-BA14DB9FD891}"/>
              </a:ext>
            </a:extLst>
          </p:cNvPr>
          <p:cNvSpPr>
            <a:spLocks noGrp="1"/>
          </p:cNvSpPr>
          <p:nvPr>
            <p:ph idx="1"/>
          </p:nvPr>
        </p:nvSpPr>
        <p:spPr>
          <a:xfrm>
            <a:off x="1524000" y="1828800"/>
            <a:ext cx="4267200" cy="4267200"/>
          </a:xfrm>
        </p:spPr>
        <p:txBody>
          <a:bodyPr>
            <a:normAutofit/>
          </a:bodyPr>
          <a:lstStyle/>
          <a:p>
            <a:r>
              <a:rPr lang="es-ES" dirty="0"/>
              <a:t>Hay varios tipos. Pero podemos clasificarlos en 2 grandes grupos. </a:t>
            </a:r>
          </a:p>
          <a:p>
            <a:r>
              <a:rPr lang="es-ES" dirty="0"/>
              <a:t>LIFO (último en entrar, primero en salir), aplicación : Pila(</a:t>
            </a:r>
            <a:r>
              <a:rPr lang="es-ES" dirty="0" err="1"/>
              <a:t>stack</a:t>
            </a:r>
            <a:r>
              <a:rPr lang="es-ES" dirty="0"/>
              <a:t>) </a:t>
            </a:r>
            <a:br>
              <a:rPr lang="es-ES" dirty="0"/>
            </a:br>
            <a:r>
              <a:rPr lang="es-ES" dirty="0"/>
              <a:t>FIFO (</a:t>
            </a:r>
            <a:r>
              <a:rPr lang="es-ES" dirty="0" err="1"/>
              <a:t>First</a:t>
            </a:r>
            <a:r>
              <a:rPr lang="es-ES" dirty="0"/>
              <a:t> In </a:t>
            </a:r>
            <a:r>
              <a:rPr lang="es-ES" dirty="0" err="1"/>
              <a:t>First</a:t>
            </a:r>
            <a:r>
              <a:rPr lang="es-ES" dirty="0"/>
              <a:t> </a:t>
            </a:r>
            <a:r>
              <a:rPr lang="es-ES" dirty="0" err="1"/>
              <a:t>Out</a:t>
            </a:r>
            <a:r>
              <a:rPr lang="es-ES" dirty="0"/>
              <a:t>), aplicación : Cola (</a:t>
            </a:r>
            <a:r>
              <a:rPr lang="es-ES" dirty="0" err="1"/>
              <a:t>queue</a:t>
            </a:r>
            <a:r>
              <a:rPr lang="es-ES" dirty="0"/>
              <a:t>)</a:t>
            </a:r>
            <a:endParaRPr lang="en-US" dirty="0"/>
          </a:p>
        </p:txBody>
      </p:sp>
      <p:pic>
        <p:nvPicPr>
          <p:cNvPr id="5" name="Content Placeholder 5" descr="Graphical description of a stack.  &#10;showing a container (empty) &#10;next a value is &quot;push&quot; into the container &#10;next a second value is &quot;push&quot; &#10;then a 3th.  &#10;finally. a value is &quot;pop&quot; (extracted ) &#10;">
            <a:extLst>
              <a:ext uri="{FF2B5EF4-FFF2-40B4-BE49-F238E27FC236}">
                <a16:creationId xmlns:a16="http://schemas.microsoft.com/office/drawing/2014/main" id="{27E1546E-6A3F-85F6-189E-E276FAD18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671945"/>
            <a:ext cx="5078412" cy="3007118"/>
          </a:xfrm>
          <a:prstGeom prst="rect">
            <a:avLst/>
          </a:prstGeom>
        </p:spPr>
      </p:pic>
      <p:pic>
        <p:nvPicPr>
          <p:cNvPr id="6" name="Picture 5" descr="A picture containing text, monitor&#10;&#10;Description automatically generated">
            <a:extLst>
              <a:ext uri="{FF2B5EF4-FFF2-40B4-BE49-F238E27FC236}">
                <a16:creationId xmlns:a16="http://schemas.microsoft.com/office/drawing/2014/main" id="{9FD8D0FB-A2F9-4178-4DEB-54EA07FC30E7}"/>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781878" y="3679063"/>
            <a:ext cx="4773533" cy="2707882"/>
          </a:xfrm>
          <a:prstGeom prst="rect">
            <a:avLst/>
          </a:prstGeom>
        </p:spPr>
      </p:pic>
    </p:spTree>
    <p:extLst>
      <p:ext uri="{BB962C8B-B14F-4D97-AF65-F5344CB8AC3E}">
        <p14:creationId xmlns:p14="http://schemas.microsoft.com/office/powerpoint/2010/main" val="1669459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Memoria: Heap, Stack</a:t>
            </a:r>
            <a:endParaRPr dirty="0"/>
          </a:p>
        </p:txBody>
      </p:sp>
      <p:sp>
        <p:nvSpPr>
          <p:cNvPr id="3" name="Text Placeholder 2"/>
          <p:cNvSpPr>
            <a:spLocks noGrp="1"/>
          </p:cNvSpPr>
          <p:nvPr>
            <p:ph type="body" idx="1"/>
          </p:nvPr>
        </p:nvSpPr>
        <p:spPr/>
        <p:txBody>
          <a:bodyPr/>
          <a:lstStyle/>
          <a:p>
            <a:endParaRPr/>
          </a:p>
        </p:txBody>
      </p:sp>
      <p:sp>
        <p:nvSpPr>
          <p:cNvPr id="4" name="Content Placeholder 3"/>
          <p:cNvSpPr>
            <a:spLocks noGrp="1"/>
          </p:cNvSpPr>
          <p:nvPr>
            <p:ph sz="half" idx="2"/>
          </p:nvPr>
        </p:nvSpPr>
        <p:spPr/>
        <p:txBody>
          <a:bodyPr>
            <a:normAutofit fontScale="62500" lnSpcReduction="20000"/>
          </a:bodyPr>
          <a:lstStyle/>
          <a:p>
            <a:r>
              <a:rPr lang="es-ES" dirty="0"/>
              <a:t>Ya veíamos la pila(</a:t>
            </a:r>
            <a:r>
              <a:rPr lang="es-ES" dirty="0" err="1"/>
              <a:t>stack</a:t>
            </a:r>
            <a:r>
              <a:rPr lang="es-ES" dirty="0"/>
              <a:t>) como un concepto. Pero ahora veamos cómo se usa en la práctica en un sistema operativo y la ejecución de software.</a:t>
            </a:r>
          </a:p>
          <a:p>
            <a:r>
              <a:rPr lang="es-ES" dirty="0"/>
              <a:t>veamos cómo se administra la memoria del sistema operativo. </a:t>
            </a:r>
          </a:p>
          <a:p>
            <a:r>
              <a:rPr lang="es-ES" dirty="0"/>
              <a:t>Las siguientes imágenes ejemplifican el diseño general de la memoria de programa de una computadora simple </a:t>
            </a:r>
          </a:p>
          <a:p>
            <a:r>
              <a:rPr lang="es-ES" dirty="0"/>
              <a:t>Nota:</a:t>
            </a:r>
          </a:p>
          <a:p>
            <a:pPr lvl="1"/>
            <a:r>
              <a:rPr lang="es-ES" dirty="0"/>
              <a:t>El ejemplo de pila a la izquierda muestra los datos de mayor altura (superior) a menor (abajo) y a la derecha de menor (arriba) a alta dirección (abajo) </a:t>
            </a:r>
          </a:p>
          <a:p>
            <a:pPr lvl="1"/>
            <a:r>
              <a:rPr lang="es-ES" dirty="0"/>
              <a:t>Las imágenes asumen que el ejecutable es el propietario del 100% de la memoria. (Los sistemas operativos nunca deben proporcionar acceso al 100% de la memoria. Y la mayoría proporcionará una "memoria virtual" que engaña a las aplicaciones para que piensen que tiene acceso al 100% de la RAM)</a:t>
            </a:r>
          </a:p>
          <a:p>
            <a:pPr lvl="1"/>
            <a:r>
              <a:rPr lang="es-ES" dirty="0"/>
              <a:t>La imagen de la izquierda también muestra el BSS, Datos. y secciones de texto.</a:t>
            </a:r>
            <a:endParaRPr dirty="0"/>
          </a:p>
        </p:txBody>
      </p:sp>
      <p:pic>
        <p:nvPicPr>
          <p:cNvPr id="7" name="Content Placeholder 5" descr="Graphical description of a stack.  &#10;showing a container (empty) &#10;next a value is &quot;push&quot; into the container &#10;next a second value is &quot;push&quot; &#10;then a 3th.  &#10;finally. a value is &quot;pop&quot; (extracted ) &#10;">
            <a:extLst>
              <a:ext uri="{FF2B5EF4-FFF2-40B4-BE49-F238E27FC236}">
                <a16:creationId xmlns:a16="http://schemas.microsoft.com/office/drawing/2014/main" id="{CFAD2F35-B205-F98A-C90D-F509369826C2}"/>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5588398" y="685799"/>
            <a:ext cx="5823113" cy="3448083"/>
          </a:xfrm>
          <a:prstGeom prst="rect">
            <a:avLst/>
          </a:prstGeom>
          <a:noFill/>
        </p:spPr>
      </p:pic>
      <p:pic>
        <p:nvPicPr>
          <p:cNvPr id="8" name="Picture 7">
            <a:extLst>
              <a:ext uri="{FF2B5EF4-FFF2-40B4-BE49-F238E27FC236}">
                <a16:creationId xmlns:a16="http://schemas.microsoft.com/office/drawing/2014/main" id="{5BC4C749-63BF-48C9-BD06-E16A500C8246}"/>
              </a:ext>
            </a:extLst>
          </p:cNvPr>
          <p:cNvPicPr>
            <a:picLocks noChangeAspect="1"/>
          </p:cNvPicPr>
          <p:nvPr/>
        </p:nvPicPr>
        <p:blipFill>
          <a:blip r:embed="rId4"/>
          <a:stretch>
            <a:fillRect/>
          </a:stretch>
        </p:blipFill>
        <p:spPr>
          <a:xfrm>
            <a:off x="8153400" y="3671459"/>
            <a:ext cx="3363373" cy="3184232"/>
          </a:xfrm>
          <a:prstGeom prst="rect">
            <a:avLst/>
          </a:prstGeom>
        </p:spPr>
      </p:pic>
      <p:pic>
        <p:nvPicPr>
          <p:cNvPr id="9" name="Picture 8">
            <a:extLst>
              <a:ext uri="{FF2B5EF4-FFF2-40B4-BE49-F238E27FC236}">
                <a16:creationId xmlns:a16="http://schemas.microsoft.com/office/drawing/2014/main" id="{265DF6F3-AF00-0B38-D5BD-1110E78F0245}"/>
              </a:ext>
            </a:extLst>
          </p:cNvPr>
          <p:cNvPicPr>
            <a:picLocks noChangeAspect="1"/>
          </p:cNvPicPr>
          <p:nvPr/>
        </p:nvPicPr>
        <p:blipFill>
          <a:blip r:embed="rId5"/>
          <a:stretch>
            <a:fillRect/>
          </a:stretch>
        </p:blipFill>
        <p:spPr>
          <a:xfrm>
            <a:off x="6972760" y="3761582"/>
            <a:ext cx="1075378" cy="3083279"/>
          </a:xfrm>
          <a:prstGeom prst="rect">
            <a:avLst/>
          </a:prstGeom>
        </p:spPr>
      </p:pic>
    </p:spTree>
    <p:extLst>
      <p:ext uri="{BB962C8B-B14F-4D97-AF65-F5344CB8AC3E}">
        <p14:creationId xmlns:p14="http://schemas.microsoft.com/office/powerpoint/2010/main" val="1475842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3220-A4C2-9D28-2D21-052C6E13E82D}"/>
              </a:ext>
            </a:extLst>
          </p:cNvPr>
          <p:cNvSpPr>
            <a:spLocks noGrp="1"/>
          </p:cNvSpPr>
          <p:nvPr>
            <p:ph type="title"/>
          </p:nvPr>
        </p:nvSpPr>
        <p:spPr/>
        <p:txBody>
          <a:bodyPr/>
          <a:lstStyle/>
          <a:p>
            <a:r>
              <a:rPr lang="en-US" dirty="0"/>
              <a:t>Heap</a:t>
            </a:r>
          </a:p>
        </p:txBody>
      </p:sp>
      <p:sp>
        <p:nvSpPr>
          <p:cNvPr id="4" name="Content Placeholder 3">
            <a:extLst>
              <a:ext uri="{FF2B5EF4-FFF2-40B4-BE49-F238E27FC236}">
                <a16:creationId xmlns:a16="http://schemas.microsoft.com/office/drawing/2014/main" id="{60B345E8-5070-7C17-9C34-FC8F35C9D64D}"/>
              </a:ext>
            </a:extLst>
          </p:cNvPr>
          <p:cNvSpPr>
            <a:spLocks noGrp="1"/>
          </p:cNvSpPr>
          <p:nvPr>
            <p:ph sz="half" idx="2"/>
          </p:nvPr>
        </p:nvSpPr>
        <p:spPr>
          <a:xfrm>
            <a:off x="1527048" y="1926204"/>
            <a:ext cx="4343400" cy="4169797"/>
          </a:xfrm>
        </p:spPr>
        <p:txBody>
          <a:bodyPr/>
          <a:lstStyle/>
          <a:p>
            <a:r>
              <a:rPr lang="es-ES" dirty="0"/>
              <a:t>El HEAP es un espacio de memoria donde se encontrará la memoria "permanente" (en relación con el ciclo de vida de la aplicación). Si solicita memoria, el espacio asignado se encuentra en HEAP (a menos que ALLOCATE o una asignación de memoria de pila similar)</a:t>
            </a:r>
          </a:p>
          <a:p>
            <a:r>
              <a:rPr lang="es-ES" dirty="0"/>
              <a:t>Este sector de memoria no está en orden. Y los datos pueden estar fraccionados/fragmentados y "por todas partes"</a:t>
            </a:r>
            <a:endParaRPr lang="en-US" dirty="0"/>
          </a:p>
        </p:txBody>
      </p:sp>
      <p:pic>
        <p:nvPicPr>
          <p:cNvPr id="7" name="Content Placeholder 5">
            <a:extLst>
              <a:ext uri="{FF2B5EF4-FFF2-40B4-BE49-F238E27FC236}">
                <a16:creationId xmlns:a16="http://schemas.microsoft.com/office/drawing/2014/main" id="{DC71F606-193B-C793-8C42-D9234F842D16}"/>
              </a:ext>
            </a:extLst>
          </p:cNvPr>
          <p:cNvPicPr>
            <a:picLocks noChangeAspect="1"/>
          </p:cNvPicPr>
          <p:nvPr/>
        </p:nvPicPr>
        <p:blipFill>
          <a:blip r:embed="rId2"/>
          <a:stretch>
            <a:fillRect/>
          </a:stretch>
        </p:blipFill>
        <p:spPr>
          <a:xfrm>
            <a:off x="6629400" y="2171700"/>
            <a:ext cx="5078412" cy="4169797"/>
          </a:xfrm>
          <a:prstGeom prst="rect">
            <a:avLst/>
          </a:prstGeom>
        </p:spPr>
      </p:pic>
    </p:spTree>
    <p:extLst>
      <p:ext uri="{BB962C8B-B14F-4D97-AF65-F5344CB8AC3E}">
        <p14:creationId xmlns:p14="http://schemas.microsoft.com/office/powerpoint/2010/main" val="37653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Assembly X86_64</a:t>
            </a:r>
            <a:endParaRPr dirty="0"/>
          </a:p>
        </p:txBody>
      </p:sp>
      <p:sp>
        <p:nvSpPr>
          <p:cNvPr id="3" name="Text Placeholder 2"/>
          <p:cNvSpPr>
            <a:spLocks noGrp="1"/>
          </p:cNvSpPr>
          <p:nvPr>
            <p:ph type="body" idx="1"/>
          </p:nvPr>
        </p:nvSpPr>
        <p:spPr/>
        <p:txBody>
          <a:bodyPr/>
          <a:lstStyle/>
          <a:p>
            <a:r>
              <a:rPr lang="en-US" dirty="0" err="1"/>
              <a:t>Hacia</a:t>
            </a:r>
            <a:r>
              <a:rPr lang="en-US" dirty="0"/>
              <a:t> lo </a:t>
            </a:r>
            <a:r>
              <a:rPr lang="en-US" dirty="0" err="1"/>
              <a:t>divertido</a:t>
            </a:r>
            <a:r>
              <a:rPr lang="en-US" dirty="0"/>
              <a:t>.</a:t>
            </a:r>
            <a:endParaRPr dirty="0"/>
          </a:p>
        </p:txBody>
      </p:sp>
    </p:spTree>
    <p:extLst>
      <p:ext uri="{BB962C8B-B14F-4D97-AF65-F5344CB8AC3E}">
        <p14:creationId xmlns:p14="http://schemas.microsoft.com/office/powerpoint/2010/main" val="3444435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R" dirty="0"/>
              <a:t>Herramientas. </a:t>
            </a:r>
          </a:p>
        </p:txBody>
      </p:sp>
      <p:sp>
        <p:nvSpPr>
          <p:cNvPr id="3" name="Text Placeholder 2"/>
          <p:cNvSpPr>
            <a:spLocks noGrp="1"/>
          </p:cNvSpPr>
          <p:nvPr>
            <p:ph type="body" idx="1"/>
          </p:nvPr>
        </p:nvSpPr>
        <p:spPr/>
        <p:txBody>
          <a:bodyPr/>
          <a:lstStyle/>
          <a:p>
            <a:r>
              <a:rPr lang="en-US" dirty="0"/>
              <a:t>Debuggers</a:t>
            </a:r>
            <a:endParaRPr dirty="0"/>
          </a:p>
        </p:txBody>
      </p:sp>
      <p:sp>
        <p:nvSpPr>
          <p:cNvPr id="4" name="Content Placeholder 3"/>
          <p:cNvSpPr>
            <a:spLocks noGrp="1"/>
          </p:cNvSpPr>
          <p:nvPr>
            <p:ph sz="half" idx="2"/>
          </p:nvPr>
        </p:nvSpPr>
        <p:spPr/>
        <p:txBody>
          <a:bodyPr>
            <a:normAutofit fontScale="92500" lnSpcReduction="20000"/>
          </a:bodyPr>
          <a:lstStyle/>
          <a:p>
            <a:r>
              <a:rPr lang="es-CR" dirty="0"/>
              <a:t>IDA</a:t>
            </a:r>
          </a:p>
          <a:p>
            <a:r>
              <a:rPr lang="es-CR" dirty="0" err="1"/>
              <a:t>Ghidra</a:t>
            </a:r>
            <a:r>
              <a:rPr lang="es-CR" dirty="0"/>
              <a:t> </a:t>
            </a:r>
          </a:p>
          <a:p>
            <a:r>
              <a:rPr lang="es-CR" dirty="0" err="1"/>
              <a:t>binary</a:t>
            </a:r>
            <a:r>
              <a:rPr lang="es-CR" dirty="0"/>
              <a:t> ninja</a:t>
            </a:r>
          </a:p>
          <a:p>
            <a:r>
              <a:rPr lang="es-CR" dirty="0" err="1"/>
              <a:t>OllyDbg</a:t>
            </a:r>
            <a:endParaRPr lang="es-CR" dirty="0"/>
          </a:p>
          <a:p>
            <a:r>
              <a:rPr lang="es-CR" dirty="0" err="1"/>
              <a:t>WinDBG</a:t>
            </a:r>
            <a:r>
              <a:rPr lang="es-CR" dirty="0"/>
              <a:t> </a:t>
            </a:r>
          </a:p>
          <a:p>
            <a:pPr lvl="1"/>
            <a:r>
              <a:rPr lang="es-CR" dirty="0"/>
              <a:t> https://learn.microsoft.com/en-us/windows-hardware/drivers/debugger/</a:t>
            </a:r>
          </a:p>
          <a:p>
            <a:r>
              <a:rPr lang="es-CR" dirty="0"/>
              <a:t>Radare2</a:t>
            </a:r>
          </a:p>
          <a:p>
            <a:r>
              <a:rPr lang="es-CR" dirty="0"/>
              <a:t>Visual Studio (aplicaciones)</a:t>
            </a:r>
          </a:p>
        </p:txBody>
      </p:sp>
      <p:pic>
        <p:nvPicPr>
          <p:cNvPr id="10" name="Content Placeholder 9" descr="A magnifying glass on a computer monitor&#10;&#10;Description automatically generated">
            <a:extLst>
              <a:ext uri="{FF2B5EF4-FFF2-40B4-BE49-F238E27FC236}">
                <a16:creationId xmlns:a16="http://schemas.microsoft.com/office/drawing/2014/main" id="{C0279B62-BECC-38AD-74E7-ED47120F769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0515600" y="218671"/>
            <a:ext cx="1610129" cy="1610129"/>
          </a:xfrm>
        </p:spPr>
      </p:pic>
      <p:pic>
        <p:nvPicPr>
          <p:cNvPr id="12" name="Picture 11" descr="A screenshot of a computer&#10;&#10;Description automatically generated">
            <a:extLst>
              <a:ext uri="{FF2B5EF4-FFF2-40B4-BE49-F238E27FC236}">
                <a16:creationId xmlns:a16="http://schemas.microsoft.com/office/drawing/2014/main" id="{8EF63256-1387-97CB-06E6-746437D27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074256"/>
            <a:ext cx="6536716" cy="4326544"/>
          </a:xfrm>
          <a:prstGeom prst="rect">
            <a:avLst/>
          </a:prstGeom>
        </p:spPr>
      </p:pic>
    </p:spTree>
    <p:extLst>
      <p:ext uri="{BB962C8B-B14F-4D97-AF65-F5344CB8AC3E}">
        <p14:creationId xmlns:p14="http://schemas.microsoft.com/office/powerpoint/2010/main" val="823440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CF2B-7F9A-2C41-70ED-EBC435B17AA5}"/>
              </a:ext>
            </a:extLst>
          </p:cNvPr>
          <p:cNvSpPr>
            <a:spLocks noGrp="1"/>
          </p:cNvSpPr>
          <p:nvPr>
            <p:ph type="title"/>
          </p:nvPr>
        </p:nvSpPr>
        <p:spPr/>
        <p:txBody>
          <a:bodyPr/>
          <a:lstStyle/>
          <a:p>
            <a:r>
              <a:rPr lang="en-US" dirty="0" err="1"/>
              <a:t>Instrucciones</a:t>
            </a:r>
            <a:endParaRPr lang="en-US" dirty="0"/>
          </a:p>
        </p:txBody>
      </p:sp>
      <p:sp>
        <p:nvSpPr>
          <p:cNvPr id="4" name="Content Placeholder 3">
            <a:extLst>
              <a:ext uri="{FF2B5EF4-FFF2-40B4-BE49-F238E27FC236}">
                <a16:creationId xmlns:a16="http://schemas.microsoft.com/office/drawing/2014/main" id="{375160D8-F8A6-B810-314D-D628A46927B4}"/>
              </a:ext>
            </a:extLst>
          </p:cNvPr>
          <p:cNvSpPr>
            <a:spLocks noGrp="1"/>
          </p:cNvSpPr>
          <p:nvPr>
            <p:ph sz="half" idx="2"/>
          </p:nvPr>
        </p:nvSpPr>
        <p:spPr/>
        <p:txBody>
          <a:bodyPr/>
          <a:lstStyle/>
          <a:p>
            <a:r>
              <a:rPr lang="es-ES" dirty="0"/>
              <a:t>Los códigos de operación/instrucciones de ensamblaje son mnemotécnicos (es decir, una palabra que representa un código, una instrucción de la CPU para ejecutarse en el.) </a:t>
            </a:r>
          </a:p>
          <a:p>
            <a:r>
              <a:rPr lang="es-ES" dirty="0"/>
              <a:t>LEA (Load </a:t>
            </a:r>
            <a:r>
              <a:rPr lang="es-ES" dirty="0" err="1"/>
              <a:t>Effective</a:t>
            </a:r>
            <a:r>
              <a:rPr lang="es-ES" dirty="0"/>
              <a:t> </a:t>
            </a:r>
            <a:r>
              <a:rPr lang="es-ES" dirty="0" err="1"/>
              <a:t>Address</a:t>
            </a:r>
            <a:r>
              <a:rPr lang="es-ES" dirty="0"/>
              <a:t>), el operando de origen es una ubicación de memoria</a:t>
            </a:r>
            <a:endParaRPr lang="en-US" dirty="0"/>
          </a:p>
        </p:txBody>
      </p:sp>
      <p:pic>
        <p:nvPicPr>
          <p:cNvPr id="7" name="Content Placeholder 5">
            <a:extLst>
              <a:ext uri="{FF2B5EF4-FFF2-40B4-BE49-F238E27FC236}">
                <a16:creationId xmlns:a16="http://schemas.microsoft.com/office/drawing/2014/main" id="{B0232BA7-F21E-A4A6-C846-6DB614821149}"/>
              </a:ext>
            </a:extLst>
          </p:cNvPr>
          <p:cNvPicPr>
            <a:picLocks noChangeAspect="1"/>
          </p:cNvPicPr>
          <p:nvPr/>
        </p:nvPicPr>
        <p:blipFill>
          <a:blip r:embed="rId3"/>
          <a:stretch>
            <a:fillRect/>
          </a:stretch>
        </p:blipFill>
        <p:spPr>
          <a:xfrm>
            <a:off x="6522574" y="1706880"/>
            <a:ext cx="5591637" cy="3384244"/>
          </a:xfrm>
          <a:prstGeom prst="rect">
            <a:avLst/>
          </a:prstGeom>
        </p:spPr>
      </p:pic>
      <p:pic>
        <p:nvPicPr>
          <p:cNvPr id="8" name="Picture 7">
            <a:extLst>
              <a:ext uri="{FF2B5EF4-FFF2-40B4-BE49-F238E27FC236}">
                <a16:creationId xmlns:a16="http://schemas.microsoft.com/office/drawing/2014/main" id="{BC218980-AE16-A741-E16C-2660D51AF60B}"/>
              </a:ext>
            </a:extLst>
          </p:cNvPr>
          <p:cNvPicPr>
            <a:picLocks noChangeAspect="1"/>
          </p:cNvPicPr>
          <p:nvPr/>
        </p:nvPicPr>
        <p:blipFill>
          <a:blip r:embed="rId4"/>
          <a:stretch>
            <a:fillRect/>
          </a:stretch>
        </p:blipFill>
        <p:spPr>
          <a:xfrm>
            <a:off x="6246812" y="5459256"/>
            <a:ext cx="5839640" cy="1124107"/>
          </a:xfrm>
          <a:prstGeom prst="rect">
            <a:avLst/>
          </a:prstGeom>
        </p:spPr>
      </p:pic>
    </p:spTree>
    <p:extLst>
      <p:ext uri="{BB962C8B-B14F-4D97-AF65-F5344CB8AC3E}">
        <p14:creationId xmlns:p14="http://schemas.microsoft.com/office/powerpoint/2010/main" val="2016875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Sobre</a:t>
            </a:r>
            <a:r>
              <a:rPr lang="en-US" dirty="0"/>
              <a:t> </a:t>
            </a:r>
            <a:r>
              <a:rPr lang="en-US" dirty="0" err="1"/>
              <a:t>el</a:t>
            </a:r>
            <a:r>
              <a:rPr lang="en-US" dirty="0"/>
              <a:t> Expositor. </a:t>
            </a:r>
            <a:endParaRPr dirty="0"/>
          </a:p>
        </p:txBody>
      </p:sp>
      <p:sp>
        <p:nvSpPr>
          <p:cNvPr id="14" name="Content Placeholder 13"/>
          <p:cNvSpPr>
            <a:spLocks noGrp="1"/>
          </p:cNvSpPr>
          <p:nvPr>
            <p:ph idx="1"/>
          </p:nvPr>
        </p:nvSpPr>
        <p:spPr/>
        <p:txBody>
          <a:bodyPr/>
          <a:lstStyle/>
          <a:p>
            <a:pPr marL="0" indent="0">
              <a:buNone/>
            </a:pPr>
            <a:r>
              <a:rPr lang="en-US" dirty="0"/>
              <a:t>Eduardo Vindas Cordoba. </a:t>
            </a:r>
            <a:br>
              <a:rPr lang="en-US" dirty="0"/>
            </a:br>
            <a:r>
              <a:rPr lang="en-US" dirty="0"/>
              <a:t>	</a:t>
            </a:r>
            <a:r>
              <a:rPr lang="es-ES" dirty="0"/>
              <a:t>Profesional en Ciberseguridad y Desarrollo de Software con más de 10 años de experiencia en ciberseguridad, desarrollo de aplicaciones, Sistemas Operativos</a:t>
            </a:r>
            <a:br>
              <a:rPr lang="es-ES" dirty="0"/>
            </a:br>
            <a:br>
              <a:rPr lang="es-ES" dirty="0"/>
            </a:br>
            <a:r>
              <a:rPr lang="es-ES" dirty="0"/>
              <a:t>5 años de Experiencia con Windows </a:t>
            </a:r>
            <a:r>
              <a:rPr lang="es-ES" dirty="0" err="1"/>
              <a:t>Kernel</a:t>
            </a:r>
            <a:r>
              <a:rPr lang="es-ES" dirty="0"/>
              <a:t> </a:t>
            </a:r>
            <a:r>
              <a:rPr lang="es-ES" dirty="0" err="1"/>
              <a:t>Debugging</a:t>
            </a:r>
            <a:r>
              <a:rPr lang="es-ES" dirty="0"/>
              <a:t>, Reverse </a:t>
            </a:r>
            <a:r>
              <a:rPr lang="es-ES" dirty="0" err="1"/>
              <a:t>engineer</a:t>
            </a:r>
            <a:r>
              <a:rPr lang="es-ES" dirty="0"/>
              <a:t>,  como Windows </a:t>
            </a:r>
            <a:r>
              <a:rPr lang="es-ES" dirty="0" err="1"/>
              <a:t>Escalation</a:t>
            </a:r>
            <a:r>
              <a:rPr lang="es-ES" dirty="0"/>
              <a:t> </a:t>
            </a:r>
            <a:r>
              <a:rPr lang="es-ES" dirty="0" err="1"/>
              <a:t>Engineer</a:t>
            </a:r>
            <a:r>
              <a:rPr lang="es-ES" dirty="0"/>
              <a:t> en Microsoft. </a:t>
            </a:r>
          </a:p>
          <a:p>
            <a:pPr marL="0" indent="0">
              <a:buNone/>
            </a:pPr>
            <a:r>
              <a:rPr lang="es-ES" dirty="0"/>
              <a:t>10+ años de experiencia como desarrollador en múltiples lenguajes. (java, C#, C/C++) </a:t>
            </a:r>
          </a:p>
          <a:p>
            <a:pPr marL="0" indent="0">
              <a:buNone/>
            </a:pPr>
            <a:r>
              <a:rPr lang="es-ES" dirty="0" err="1"/>
              <a:t>MsC</a:t>
            </a:r>
            <a:r>
              <a:rPr lang="es-ES" dirty="0"/>
              <a:t> en Ciberseguridad de la Universidad </a:t>
            </a:r>
            <a:r>
              <a:rPr lang="es-ES" dirty="0" err="1"/>
              <a:t>Cenfotec</a:t>
            </a:r>
            <a:r>
              <a:rPr lang="es-ES" dirty="0"/>
              <a:t>. </a:t>
            </a:r>
          </a:p>
          <a:p>
            <a:pPr marL="0" indent="0">
              <a:buNone/>
            </a:pPr>
            <a:r>
              <a:rPr lang="es-ES" dirty="0"/>
              <a:t>Aunado es uno de los desarrolladores y contribuyentes de la </a:t>
            </a:r>
            <a:r>
              <a:rPr lang="es-ES" dirty="0" err="1"/>
              <a:t>Extension</a:t>
            </a:r>
            <a:r>
              <a:rPr lang="es-ES" dirty="0"/>
              <a:t> MEX. (</a:t>
            </a:r>
            <a:r>
              <a:rPr lang="es-ES" dirty="0">
                <a:hlinkClick r:id="rId2"/>
              </a:rPr>
              <a:t>https://www.microsoft.com/en-us/download/details.aspx?id=53304</a:t>
            </a:r>
            <a:r>
              <a:rPr lang="es-ES" dirty="0"/>
              <a:t> ) </a:t>
            </a:r>
          </a:p>
          <a:p>
            <a:pPr marL="0" indent="0">
              <a:buNone/>
            </a:pPr>
            <a:endParaRPr dirty="0"/>
          </a:p>
        </p:txBody>
      </p:sp>
    </p:spTree>
    <p:extLst>
      <p:ext uri="{BB962C8B-B14F-4D97-AF65-F5344CB8AC3E}">
        <p14:creationId xmlns:p14="http://schemas.microsoft.com/office/powerpoint/2010/main" val="4290865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B643-B777-E653-4CAE-9DB94240F818}"/>
              </a:ext>
            </a:extLst>
          </p:cNvPr>
          <p:cNvSpPr>
            <a:spLocks noGrp="1"/>
          </p:cNvSpPr>
          <p:nvPr>
            <p:ph type="title"/>
          </p:nvPr>
        </p:nvSpPr>
        <p:spPr/>
        <p:txBody>
          <a:bodyPr/>
          <a:lstStyle/>
          <a:p>
            <a:r>
              <a:rPr lang="en-US" dirty="0"/>
              <a:t>Syntaxis de Assembly</a:t>
            </a:r>
          </a:p>
        </p:txBody>
      </p:sp>
      <p:sp>
        <p:nvSpPr>
          <p:cNvPr id="4" name="Content Placeholder 3">
            <a:extLst>
              <a:ext uri="{FF2B5EF4-FFF2-40B4-BE49-F238E27FC236}">
                <a16:creationId xmlns:a16="http://schemas.microsoft.com/office/drawing/2014/main" id="{95AF35F5-C122-86D1-76DA-3C39B4C27C7B}"/>
              </a:ext>
            </a:extLst>
          </p:cNvPr>
          <p:cNvSpPr>
            <a:spLocks noGrp="1"/>
          </p:cNvSpPr>
          <p:nvPr>
            <p:ph sz="half" idx="2"/>
          </p:nvPr>
        </p:nvSpPr>
        <p:spPr>
          <a:xfrm>
            <a:off x="304800" y="1828800"/>
            <a:ext cx="4343400" cy="1905000"/>
          </a:xfrm>
        </p:spPr>
        <p:txBody>
          <a:bodyPr/>
          <a:lstStyle/>
          <a:p>
            <a:r>
              <a:rPr lang="es-ES" dirty="0"/>
              <a:t>El lenguaje </a:t>
            </a:r>
            <a:r>
              <a:rPr lang="es-ES" dirty="0" err="1"/>
              <a:t>assembly</a:t>
            </a:r>
            <a:r>
              <a:rPr lang="es-ES" dirty="0"/>
              <a:t> X86(_64) tiene dos ramas sintácticas principales: la sintaxis Intel y la sintaxis AT&amp;T (NOTA: trabajaremos con la sintaxis Intel. Ya que eso es lo que usamos en </a:t>
            </a:r>
            <a:r>
              <a:rPr lang="es-ES" dirty="0" err="1"/>
              <a:t>Windbg</a:t>
            </a:r>
            <a:r>
              <a:rPr lang="es-ES" dirty="0"/>
              <a:t>. )</a:t>
            </a:r>
            <a:endParaRPr lang="en-US" dirty="0"/>
          </a:p>
        </p:txBody>
      </p:sp>
      <p:graphicFrame>
        <p:nvGraphicFramePr>
          <p:cNvPr id="7" name="Table 5">
            <a:extLst>
              <a:ext uri="{FF2B5EF4-FFF2-40B4-BE49-F238E27FC236}">
                <a16:creationId xmlns:a16="http://schemas.microsoft.com/office/drawing/2014/main" id="{81FE8853-6F08-481C-0460-CDC9FB30F08D}"/>
              </a:ext>
            </a:extLst>
          </p:cNvPr>
          <p:cNvGraphicFramePr>
            <a:graphicFrameLocks noGrp="1"/>
          </p:cNvGraphicFramePr>
          <p:nvPr>
            <p:extLst>
              <p:ext uri="{D42A27DB-BD31-4B8C-83A1-F6EECF244321}">
                <p14:modId xmlns:p14="http://schemas.microsoft.com/office/powerpoint/2010/main" val="326769282"/>
              </p:ext>
            </p:extLst>
          </p:nvPr>
        </p:nvGraphicFramePr>
        <p:xfrm>
          <a:off x="381000" y="3591560"/>
          <a:ext cx="10819128" cy="365760"/>
        </p:xfrm>
        <a:graphic>
          <a:graphicData uri="http://schemas.openxmlformats.org/drawingml/2006/table">
            <a:tbl>
              <a:tblPr firstRow="1" bandRow="1">
                <a:tableStyleId>{2D5ABB26-0587-4C30-8999-92F81FD0307C}</a:tableStyleId>
              </a:tblPr>
              <a:tblGrid>
                <a:gridCol w="5409564">
                  <a:extLst>
                    <a:ext uri="{9D8B030D-6E8A-4147-A177-3AD203B41FA5}">
                      <a16:colId xmlns:a16="http://schemas.microsoft.com/office/drawing/2014/main" val="2751166347"/>
                    </a:ext>
                  </a:extLst>
                </a:gridCol>
                <a:gridCol w="5409564">
                  <a:extLst>
                    <a:ext uri="{9D8B030D-6E8A-4147-A177-3AD203B41FA5}">
                      <a16:colId xmlns:a16="http://schemas.microsoft.com/office/drawing/2014/main" val="621537496"/>
                    </a:ext>
                  </a:extLst>
                </a:gridCol>
              </a:tblGrid>
              <a:tr h="310099">
                <a:tc>
                  <a:txBody>
                    <a:bodyPr/>
                    <a:lstStyle/>
                    <a:p>
                      <a:r>
                        <a:rPr lang="en-US" dirty="0"/>
                        <a:t>INTEL</a:t>
                      </a:r>
                    </a:p>
                  </a:txBody>
                  <a:tcPr/>
                </a:tc>
                <a:tc>
                  <a:txBody>
                    <a:bodyPr/>
                    <a:lstStyle/>
                    <a:p>
                      <a:pPr algn="r"/>
                      <a:r>
                        <a:rPr lang="en-US" dirty="0"/>
                        <a:t>AT&amp;T</a:t>
                      </a:r>
                    </a:p>
                  </a:txBody>
                  <a:tcPr/>
                </a:tc>
                <a:extLst>
                  <a:ext uri="{0D108BD9-81ED-4DB2-BD59-A6C34878D82A}">
                    <a16:rowId xmlns:a16="http://schemas.microsoft.com/office/drawing/2014/main" val="3941303666"/>
                  </a:ext>
                </a:extLst>
              </a:tr>
            </a:tbl>
          </a:graphicData>
        </a:graphic>
      </p:graphicFrame>
      <p:pic>
        <p:nvPicPr>
          <p:cNvPr id="8" name="Picture 7">
            <a:extLst>
              <a:ext uri="{FF2B5EF4-FFF2-40B4-BE49-F238E27FC236}">
                <a16:creationId xmlns:a16="http://schemas.microsoft.com/office/drawing/2014/main" id="{961333E7-D523-56CD-ECFE-5F71BFF1E0CD}"/>
              </a:ext>
            </a:extLst>
          </p:cNvPr>
          <p:cNvPicPr>
            <a:picLocks noChangeAspect="1"/>
          </p:cNvPicPr>
          <p:nvPr/>
        </p:nvPicPr>
        <p:blipFill>
          <a:blip r:embed="rId2"/>
          <a:stretch>
            <a:fillRect/>
          </a:stretch>
        </p:blipFill>
        <p:spPr>
          <a:xfrm>
            <a:off x="5213532" y="4399581"/>
            <a:ext cx="6389822" cy="2293379"/>
          </a:xfrm>
          <a:prstGeom prst="rect">
            <a:avLst/>
          </a:prstGeom>
        </p:spPr>
      </p:pic>
      <p:pic>
        <p:nvPicPr>
          <p:cNvPr id="9" name="Picture 8">
            <a:extLst>
              <a:ext uri="{FF2B5EF4-FFF2-40B4-BE49-F238E27FC236}">
                <a16:creationId xmlns:a16="http://schemas.microsoft.com/office/drawing/2014/main" id="{26BA8C08-24D0-D033-F361-EE13CB84A7D2}"/>
              </a:ext>
            </a:extLst>
          </p:cNvPr>
          <p:cNvPicPr>
            <a:picLocks noChangeAspect="1"/>
          </p:cNvPicPr>
          <p:nvPr/>
        </p:nvPicPr>
        <p:blipFill>
          <a:blip r:embed="rId3"/>
          <a:stretch>
            <a:fillRect/>
          </a:stretch>
        </p:blipFill>
        <p:spPr>
          <a:xfrm>
            <a:off x="572452" y="4049909"/>
            <a:ext cx="3312477" cy="2808092"/>
          </a:xfrm>
          <a:prstGeom prst="rect">
            <a:avLst/>
          </a:prstGeom>
        </p:spPr>
      </p:pic>
    </p:spTree>
    <p:extLst>
      <p:ext uri="{BB962C8B-B14F-4D97-AF65-F5344CB8AC3E}">
        <p14:creationId xmlns:p14="http://schemas.microsoft.com/office/powerpoint/2010/main" val="2015401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3188-063D-38A9-AB96-91CA65D759AF}"/>
              </a:ext>
            </a:extLst>
          </p:cNvPr>
          <p:cNvSpPr>
            <a:spLocks noGrp="1"/>
          </p:cNvSpPr>
          <p:nvPr>
            <p:ph type="title"/>
          </p:nvPr>
        </p:nvSpPr>
        <p:spPr>
          <a:xfrm>
            <a:off x="1524000" y="457200"/>
            <a:ext cx="9144000" cy="1143000"/>
          </a:xfrm>
        </p:spPr>
        <p:txBody>
          <a:bodyPr anchor="b">
            <a:normAutofit/>
          </a:bodyPr>
          <a:lstStyle/>
          <a:p>
            <a:r>
              <a:rPr lang="en-US" dirty="0"/>
              <a:t>WINDOWS</a:t>
            </a:r>
          </a:p>
        </p:txBody>
      </p:sp>
      <p:pic>
        <p:nvPicPr>
          <p:cNvPr id="8" name="Picture 7" descr="A blue swirly background with white text&#10;&#10;Description automatically generated">
            <a:extLst>
              <a:ext uri="{FF2B5EF4-FFF2-40B4-BE49-F238E27FC236}">
                <a16:creationId xmlns:a16="http://schemas.microsoft.com/office/drawing/2014/main" id="{B7FDE4FE-75C8-F0C5-934D-ADE37EC1C6B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0" y="2739231"/>
            <a:ext cx="4343400" cy="2443162"/>
          </a:xfrm>
          <a:prstGeom prst="rect">
            <a:avLst/>
          </a:prstGeom>
          <a:noFill/>
        </p:spPr>
      </p:pic>
      <p:sp>
        <p:nvSpPr>
          <p:cNvPr id="4" name="Content Placeholder 3">
            <a:extLst>
              <a:ext uri="{FF2B5EF4-FFF2-40B4-BE49-F238E27FC236}">
                <a16:creationId xmlns:a16="http://schemas.microsoft.com/office/drawing/2014/main" id="{CCC60DB8-DC57-93C6-33C0-49F31E7383CD}"/>
              </a:ext>
            </a:extLst>
          </p:cNvPr>
          <p:cNvSpPr>
            <a:spLocks noGrp="1"/>
          </p:cNvSpPr>
          <p:nvPr>
            <p:ph sz="half" idx="2"/>
          </p:nvPr>
        </p:nvSpPr>
        <p:spPr>
          <a:xfrm>
            <a:off x="6324600" y="1825625"/>
            <a:ext cx="4343400" cy="4270375"/>
          </a:xfrm>
        </p:spPr>
        <p:txBody>
          <a:bodyPr>
            <a:normAutofit/>
          </a:bodyPr>
          <a:lstStyle/>
          <a:p>
            <a:r>
              <a:rPr lang="es-ES" sz="1700"/>
              <a:t>Podríamos haber mencionado esto antes... pero Windows no sigue las convenciones definidas en la ABI (AMD)64</a:t>
            </a:r>
          </a:p>
          <a:p>
            <a:r>
              <a:rPr lang="es-ES" sz="1700"/>
              <a:t>“</a:t>
            </a:r>
            <a:r>
              <a:rPr lang="es-ES" sz="1700" err="1"/>
              <a:t>System</a:t>
            </a:r>
            <a:r>
              <a:rPr lang="es-ES" sz="1700"/>
              <a:t> V </a:t>
            </a:r>
            <a:r>
              <a:rPr lang="es-ES" sz="1700" err="1"/>
              <a:t>Application</a:t>
            </a:r>
            <a:r>
              <a:rPr lang="es-ES" sz="1700"/>
              <a:t> </a:t>
            </a:r>
            <a:r>
              <a:rPr lang="es-ES" sz="1700" err="1"/>
              <a:t>Binary</a:t>
            </a:r>
            <a:r>
              <a:rPr lang="es-ES" sz="1700"/>
              <a:t> Interface AMD64” es la documentación que define el "estándar" que siguen todos los sistemas operativos (de alguna manera, no Windows).  </a:t>
            </a:r>
          </a:p>
          <a:p>
            <a:r>
              <a:rPr lang="es-ES" sz="1700"/>
              <a:t>Revisaremos los detalles de Windows y nos referiremos a los estándares. (por qué. Puede ser útil que sepa cómo leer código en entornos que no son de Windows. es decir: quién sabe, algún día tendremos que depurar WSL...</a:t>
            </a:r>
          </a:p>
          <a:p>
            <a:endParaRPr lang="en-US" sz="1700"/>
          </a:p>
        </p:txBody>
      </p:sp>
      <p:sp>
        <p:nvSpPr>
          <p:cNvPr id="9" name="TextBox 8">
            <a:extLst>
              <a:ext uri="{FF2B5EF4-FFF2-40B4-BE49-F238E27FC236}">
                <a16:creationId xmlns:a16="http://schemas.microsoft.com/office/drawing/2014/main" id="{2D3181E9-7FDD-8C1C-93A2-756D76FD6BED}"/>
              </a:ext>
            </a:extLst>
          </p:cNvPr>
          <p:cNvSpPr txBox="1"/>
          <p:nvPr/>
        </p:nvSpPr>
        <p:spPr>
          <a:xfrm>
            <a:off x="3614860" y="4982338"/>
            <a:ext cx="225254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generacionxbox.com/estas-son-las-principales-novedades-de-windows-11/">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295007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96BDBDD-CE2C-1F2F-B4A5-18FEC794B0DC}"/>
              </a:ext>
            </a:extLst>
          </p:cNvPr>
          <p:cNvSpPr>
            <a:spLocks noGrp="1"/>
          </p:cNvSpPr>
          <p:nvPr>
            <p:ph type="title"/>
          </p:nvPr>
        </p:nvSpPr>
        <p:spPr>
          <a:xfrm>
            <a:off x="1524000" y="457200"/>
            <a:ext cx="9144000" cy="1143000"/>
          </a:xfrm>
        </p:spPr>
        <p:txBody>
          <a:bodyPr/>
          <a:lstStyle/>
          <a:p>
            <a:r>
              <a:rPr lang="es-ES" sz="3600" dirty="0"/>
              <a:t>Convención de llamadas</a:t>
            </a:r>
            <a:endParaRPr lang="en-US" dirty="0"/>
          </a:p>
        </p:txBody>
      </p:sp>
      <p:sp>
        <p:nvSpPr>
          <p:cNvPr id="3" name="Content Placeholder 2">
            <a:extLst>
              <a:ext uri="{FF2B5EF4-FFF2-40B4-BE49-F238E27FC236}">
                <a16:creationId xmlns:a16="http://schemas.microsoft.com/office/drawing/2014/main" id="{2FE60FCE-7C37-89DD-687D-808D2DF11B31}"/>
              </a:ext>
            </a:extLst>
          </p:cNvPr>
          <p:cNvSpPr>
            <a:spLocks noGrp="1"/>
          </p:cNvSpPr>
          <p:nvPr>
            <p:ph sz="half" idx="1"/>
          </p:nvPr>
        </p:nvSpPr>
        <p:spPr>
          <a:xfrm>
            <a:off x="1524000" y="1825625"/>
            <a:ext cx="4343400" cy="4270375"/>
          </a:xfrm>
        </p:spPr>
        <p:txBody>
          <a:bodyPr>
            <a:normAutofit fontScale="92500" lnSpcReduction="10000"/>
          </a:bodyPr>
          <a:lstStyle/>
          <a:p>
            <a:r>
              <a:rPr lang="es-ES" sz="1700" dirty="0"/>
              <a:t>Al escribir código en ensamblado. Inevitablemente querrá "llamar" a una dirección (o función)</a:t>
            </a:r>
          </a:p>
          <a:p>
            <a:r>
              <a:rPr lang="es-ES" sz="1700" dirty="0"/>
              <a:t>Se establece un conjunto de reglas para que las personas que llaman. Y </a:t>
            </a:r>
            <a:r>
              <a:rPr lang="es-ES" sz="1700" dirty="0" err="1"/>
              <a:t>Callee's</a:t>
            </a:r>
            <a:r>
              <a:rPr lang="es-ES" sz="1700" dirty="0"/>
              <a:t> puede tener un patio de recreo y un espacio consistentes.</a:t>
            </a:r>
          </a:p>
          <a:p>
            <a:r>
              <a:rPr lang="es-ES" sz="1700" dirty="0"/>
              <a:t>Nota: la convención se define como el proveedor (es decir, AMD, </a:t>
            </a:r>
            <a:r>
              <a:rPr lang="es-ES" sz="1700" dirty="0" err="1"/>
              <a:t>Arm</a:t>
            </a:r>
            <a:r>
              <a:rPr lang="es-ES" sz="1700" dirty="0"/>
              <a:t>), el Comité de Lenguaje (es decir: ISO)/Creadores del compilador (</a:t>
            </a:r>
            <a:r>
              <a:rPr lang="es-ES" sz="1700" dirty="0" err="1"/>
              <a:t>llvm</a:t>
            </a:r>
            <a:r>
              <a:rPr lang="es-ES" sz="1700" dirty="0"/>
              <a:t>), los Proveedores del sistema operativo: (MSFT, Linux, Apple)</a:t>
            </a:r>
          </a:p>
          <a:p>
            <a:r>
              <a:rPr lang="es-ES" sz="1700" dirty="0"/>
              <a:t>En Windows, los primeros 4 parámetros se configuran en registros. Y el resto en la pila, en otros sistemas operativos como Linux (x86_64) tomará los primeros 6 parámetros en registros. Y el resto en la pila</a:t>
            </a:r>
          </a:p>
          <a:p>
            <a:pPr marL="0" indent="0">
              <a:buNone/>
            </a:pPr>
            <a:endParaRPr lang="en-US" sz="1700" dirty="0"/>
          </a:p>
        </p:txBody>
      </p:sp>
      <p:pic>
        <p:nvPicPr>
          <p:cNvPr id="5" name="Content Placeholder 5" descr="A screenshot of a computer program&#10;&#10;Description automatically generated">
            <a:extLst>
              <a:ext uri="{FF2B5EF4-FFF2-40B4-BE49-F238E27FC236}">
                <a16:creationId xmlns:a16="http://schemas.microsoft.com/office/drawing/2014/main" id="{83BAD923-FF08-228A-7533-59DF5A0ED555}"/>
              </a:ext>
            </a:extLst>
          </p:cNvPr>
          <p:cNvPicPr>
            <a:picLocks noGrp="1" noChangeAspect="1"/>
          </p:cNvPicPr>
          <p:nvPr>
            <p:ph sz="half" idx="2"/>
          </p:nvPr>
        </p:nvPicPr>
        <p:blipFill>
          <a:blip r:embed="rId3"/>
          <a:stretch>
            <a:fillRect/>
          </a:stretch>
        </p:blipFill>
        <p:spPr>
          <a:xfrm>
            <a:off x="6324602" y="1600200"/>
            <a:ext cx="5410198" cy="2015298"/>
          </a:xfrm>
          <a:noFill/>
        </p:spPr>
      </p:pic>
      <p:graphicFrame>
        <p:nvGraphicFramePr>
          <p:cNvPr id="6" name="Table 6">
            <a:extLst>
              <a:ext uri="{FF2B5EF4-FFF2-40B4-BE49-F238E27FC236}">
                <a16:creationId xmlns:a16="http://schemas.microsoft.com/office/drawing/2014/main" id="{F34E4872-51BD-B283-961F-2995E89D2848}"/>
              </a:ext>
            </a:extLst>
          </p:cNvPr>
          <p:cNvGraphicFramePr>
            <a:graphicFrameLocks/>
          </p:cNvGraphicFramePr>
          <p:nvPr>
            <p:extLst>
              <p:ext uri="{D42A27DB-BD31-4B8C-83A1-F6EECF244321}">
                <p14:modId xmlns:p14="http://schemas.microsoft.com/office/powerpoint/2010/main" val="4015303706"/>
              </p:ext>
            </p:extLst>
          </p:nvPr>
        </p:nvGraphicFramePr>
        <p:xfrm>
          <a:off x="5943600" y="3774440"/>
          <a:ext cx="5562600" cy="2926080"/>
        </p:xfrm>
        <a:graphic>
          <a:graphicData uri="http://schemas.openxmlformats.org/drawingml/2006/table">
            <a:tbl>
              <a:tblPr firstRow="1" bandRow="1">
                <a:tableStyleId>{AF606853-7671-496A-8E4F-DF71F8EC918B}</a:tableStyleId>
              </a:tblPr>
              <a:tblGrid>
                <a:gridCol w="1175197">
                  <a:extLst>
                    <a:ext uri="{9D8B030D-6E8A-4147-A177-3AD203B41FA5}">
                      <a16:colId xmlns:a16="http://schemas.microsoft.com/office/drawing/2014/main" val="797004411"/>
                    </a:ext>
                  </a:extLst>
                </a:gridCol>
                <a:gridCol w="1974709">
                  <a:extLst>
                    <a:ext uri="{9D8B030D-6E8A-4147-A177-3AD203B41FA5}">
                      <a16:colId xmlns:a16="http://schemas.microsoft.com/office/drawing/2014/main" val="651969053"/>
                    </a:ext>
                  </a:extLst>
                </a:gridCol>
                <a:gridCol w="2412694">
                  <a:extLst>
                    <a:ext uri="{9D8B030D-6E8A-4147-A177-3AD203B41FA5}">
                      <a16:colId xmlns:a16="http://schemas.microsoft.com/office/drawing/2014/main" val="3699533019"/>
                    </a:ext>
                  </a:extLst>
                </a:gridCol>
              </a:tblGrid>
              <a:tr h="328295">
                <a:tc>
                  <a:txBody>
                    <a:bodyPr/>
                    <a:lstStyle/>
                    <a:p>
                      <a:r>
                        <a:rPr lang="es-419" dirty="0" err="1"/>
                        <a:t>Param</a:t>
                      </a:r>
                      <a:endParaRPr lang="es-419" dirty="0"/>
                    </a:p>
                  </a:txBody>
                  <a:tcPr/>
                </a:tc>
                <a:tc>
                  <a:txBody>
                    <a:bodyPr/>
                    <a:lstStyle/>
                    <a:p>
                      <a:r>
                        <a:rPr lang="es-419" dirty="0" err="1"/>
                        <a:t>Register</a:t>
                      </a:r>
                      <a:r>
                        <a:rPr lang="es-419" dirty="0"/>
                        <a:t>(win64)</a:t>
                      </a:r>
                    </a:p>
                  </a:txBody>
                  <a:tcPr/>
                </a:tc>
                <a:tc>
                  <a:txBody>
                    <a:bodyPr/>
                    <a:lstStyle/>
                    <a:p>
                      <a:r>
                        <a:rPr lang="es-419" dirty="0" err="1"/>
                        <a:t>SystemV</a:t>
                      </a:r>
                      <a:r>
                        <a:rPr lang="es-419" dirty="0"/>
                        <a:t>(AMD64)</a:t>
                      </a:r>
                    </a:p>
                  </a:txBody>
                  <a:tcPr/>
                </a:tc>
                <a:extLst>
                  <a:ext uri="{0D108BD9-81ED-4DB2-BD59-A6C34878D82A}">
                    <a16:rowId xmlns:a16="http://schemas.microsoft.com/office/drawing/2014/main" val="4292474587"/>
                  </a:ext>
                </a:extLst>
              </a:tr>
              <a:tr h="328295">
                <a:tc>
                  <a:txBody>
                    <a:bodyPr/>
                    <a:lstStyle/>
                    <a:p>
                      <a:r>
                        <a:rPr lang="es-419" dirty="0"/>
                        <a:t>1</a:t>
                      </a:r>
                    </a:p>
                  </a:txBody>
                  <a:tcPr/>
                </a:tc>
                <a:tc>
                  <a:txBody>
                    <a:bodyPr/>
                    <a:lstStyle/>
                    <a:p>
                      <a:r>
                        <a:rPr lang="es-419" dirty="0"/>
                        <a:t>RCX</a:t>
                      </a:r>
                    </a:p>
                  </a:txBody>
                  <a:tcPr/>
                </a:tc>
                <a:tc>
                  <a:txBody>
                    <a:bodyPr/>
                    <a:lstStyle/>
                    <a:p>
                      <a:r>
                        <a:rPr lang="es-419" dirty="0"/>
                        <a:t>RDI</a:t>
                      </a:r>
                    </a:p>
                  </a:txBody>
                  <a:tcPr/>
                </a:tc>
                <a:extLst>
                  <a:ext uri="{0D108BD9-81ED-4DB2-BD59-A6C34878D82A}">
                    <a16:rowId xmlns:a16="http://schemas.microsoft.com/office/drawing/2014/main" val="4261513088"/>
                  </a:ext>
                </a:extLst>
              </a:tr>
              <a:tr h="328295">
                <a:tc>
                  <a:txBody>
                    <a:bodyPr/>
                    <a:lstStyle/>
                    <a:p>
                      <a:r>
                        <a:rPr lang="es-419" dirty="0"/>
                        <a:t>2</a:t>
                      </a:r>
                    </a:p>
                  </a:txBody>
                  <a:tcPr/>
                </a:tc>
                <a:tc>
                  <a:txBody>
                    <a:bodyPr/>
                    <a:lstStyle/>
                    <a:p>
                      <a:r>
                        <a:rPr lang="es-419" dirty="0"/>
                        <a:t>RDX</a:t>
                      </a:r>
                    </a:p>
                  </a:txBody>
                  <a:tcPr/>
                </a:tc>
                <a:tc>
                  <a:txBody>
                    <a:bodyPr/>
                    <a:lstStyle/>
                    <a:p>
                      <a:r>
                        <a:rPr lang="es-419" dirty="0"/>
                        <a:t>RSI</a:t>
                      </a:r>
                    </a:p>
                  </a:txBody>
                  <a:tcPr/>
                </a:tc>
                <a:extLst>
                  <a:ext uri="{0D108BD9-81ED-4DB2-BD59-A6C34878D82A}">
                    <a16:rowId xmlns:a16="http://schemas.microsoft.com/office/drawing/2014/main" val="4223853501"/>
                  </a:ext>
                </a:extLst>
              </a:tr>
              <a:tr h="328295">
                <a:tc>
                  <a:txBody>
                    <a:bodyPr/>
                    <a:lstStyle/>
                    <a:p>
                      <a:r>
                        <a:rPr lang="es-419" dirty="0"/>
                        <a:t>3</a:t>
                      </a:r>
                    </a:p>
                  </a:txBody>
                  <a:tcPr/>
                </a:tc>
                <a:tc>
                  <a:txBody>
                    <a:bodyPr/>
                    <a:lstStyle/>
                    <a:p>
                      <a:r>
                        <a:rPr lang="es-419" dirty="0"/>
                        <a:t>R8</a:t>
                      </a:r>
                    </a:p>
                  </a:txBody>
                  <a:tcPr/>
                </a:tc>
                <a:tc>
                  <a:txBody>
                    <a:bodyPr/>
                    <a:lstStyle/>
                    <a:p>
                      <a:r>
                        <a:rPr lang="es-419" dirty="0"/>
                        <a:t>RDX</a:t>
                      </a:r>
                    </a:p>
                  </a:txBody>
                  <a:tcPr/>
                </a:tc>
                <a:extLst>
                  <a:ext uri="{0D108BD9-81ED-4DB2-BD59-A6C34878D82A}">
                    <a16:rowId xmlns:a16="http://schemas.microsoft.com/office/drawing/2014/main" val="2566620615"/>
                  </a:ext>
                </a:extLst>
              </a:tr>
              <a:tr h="328295">
                <a:tc>
                  <a:txBody>
                    <a:bodyPr/>
                    <a:lstStyle/>
                    <a:p>
                      <a:r>
                        <a:rPr lang="es-419" dirty="0"/>
                        <a:t>4</a:t>
                      </a:r>
                    </a:p>
                  </a:txBody>
                  <a:tcPr/>
                </a:tc>
                <a:tc>
                  <a:txBody>
                    <a:bodyPr/>
                    <a:lstStyle/>
                    <a:p>
                      <a:r>
                        <a:rPr lang="es-419" dirty="0"/>
                        <a:t>R9</a:t>
                      </a:r>
                    </a:p>
                  </a:txBody>
                  <a:tcPr/>
                </a:tc>
                <a:tc>
                  <a:txBody>
                    <a:bodyPr/>
                    <a:lstStyle/>
                    <a:p>
                      <a:r>
                        <a:rPr lang="es-419" dirty="0"/>
                        <a:t>RCX</a:t>
                      </a:r>
                    </a:p>
                  </a:txBody>
                  <a:tcPr/>
                </a:tc>
                <a:extLst>
                  <a:ext uri="{0D108BD9-81ED-4DB2-BD59-A6C34878D82A}">
                    <a16:rowId xmlns:a16="http://schemas.microsoft.com/office/drawing/2014/main" val="3007316279"/>
                  </a:ext>
                </a:extLst>
              </a:tr>
              <a:tr h="328295">
                <a:tc>
                  <a:txBody>
                    <a:bodyPr/>
                    <a:lstStyle/>
                    <a:p>
                      <a:r>
                        <a:rPr lang="es-419" dirty="0"/>
                        <a:t>5</a:t>
                      </a:r>
                    </a:p>
                  </a:txBody>
                  <a:tcPr/>
                </a:tc>
                <a:tc>
                  <a:txBody>
                    <a:bodyPr/>
                    <a:lstStyle/>
                    <a:p>
                      <a:r>
                        <a:rPr lang="es-419" dirty="0" err="1"/>
                        <a:t>stack</a:t>
                      </a:r>
                      <a:endParaRPr lang="es-419" dirty="0"/>
                    </a:p>
                  </a:txBody>
                  <a:tcPr/>
                </a:tc>
                <a:tc>
                  <a:txBody>
                    <a:bodyPr/>
                    <a:lstStyle/>
                    <a:p>
                      <a:r>
                        <a:rPr lang="es-419" dirty="0"/>
                        <a:t>r8</a:t>
                      </a:r>
                    </a:p>
                  </a:txBody>
                  <a:tcPr/>
                </a:tc>
                <a:extLst>
                  <a:ext uri="{0D108BD9-81ED-4DB2-BD59-A6C34878D82A}">
                    <a16:rowId xmlns:a16="http://schemas.microsoft.com/office/drawing/2014/main" val="3955629879"/>
                  </a:ext>
                </a:extLst>
              </a:tr>
              <a:tr h="328295">
                <a:tc>
                  <a:txBody>
                    <a:bodyPr/>
                    <a:lstStyle/>
                    <a:p>
                      <a:r>
                        <a:rPr lang="es-419" dirty="0"/>
                        <a:t>6</a:t>
                      </a:r>
                    </a:p>
                  </a:txBody>
                  <a:tcPr/>
                </a:tc>
                <a:tc>
                  <a:txBody>
                    <a:bodyPr/>
                    <a:lstStyle/>
                    <a:p>
                      <a:r>
                        <a:rPr lang="es-419" dirty="0" err="1"/>
                        <a:t>stack</a:t>
                      </a:r>
                      <a:endParaRPr lang="es-419" dirty="0"/>
                    </a:p>
                  </a:txBody>
                  <a:tcPr/>
                </a:tc>
                <a:tc>
                  <a:txBody>
                    <a:bodyPr/>
                    <a:lstStyle/>
                    <a:p>
                      <a:r>
                        <a:rPr lang="es-419" dirty="0"/>
                        <a:t>r9</a:t>
                      </a:r>
                    </a:p>
                  </a:txBody>
                  <a:tcPr/>
                </a:tc>
                <a:extLst>
                  <a:ext uri="{0D108BD9-81ED-4DB2-BD59-A6C34878D82A}">
                    <a16:rowId xmlns:a16="http://schemas.microsoft.com/office/drawing/2014/main" val="3711911634"/>
                  </a:ext>
                </a:extLst>
              </a:tr>
              <a:tr h="328295">
                <a:tc>
                  <a:txBody>
                    <a:bodyPr/>
                    <a:lstStyle/>
                    <a:p>
                      <a:r>
                        <a:rPr lang="es-419" dirty="0"/>
                        <a:t>7+</a:t>
                      </a:r>
                    </a:p>
                  </a:txBody>
                  <a:tcPr/>
                </a:tc>
                <a:tc>
                  <a:txBody>
                    <a:bodyPr/>
                    <a:lstStyle/>
                    <a:p>
                      <a:r>
                        <a:rPr lang="es-419" dirty="0" err="1"/>
                        <a:t>Stack</a:t>
                      </a:r>
                      <a:endParaRPr lang="es-419" dirty="0"/>
                    </a:p>
                  </a:txBody>
                  <a:tcPr/>
                </a:tc>
                <a:tc>
                  <a:txBody>
                    <a:bodyPr/>
                    <a:lstStyle/>
                    <a:p>
                      <a:r>
                        <a:rPr lang="es-419" dirty="0" err="1"/>
                        <a:t>Stack</a:t>
                      </a:r>
                      <a:endParaRPr lang="es-419" dirty="0"/>
                    </a:p>
                  </a:txBody>
                  <a:tcPr/>
                </a:tc>
                <a:extLst>
                  <a:ext uri="{0D108BD9-81ED-4DB2-BD59-A6C34878D82A}">
                    <a16:rowId xmlns:a16="http://schemas.microsoft.com/office/drawing/2014/main" val="959089328"/>
                  </a:ext>
                </a:extLst>
              </a:tr>
            </a:tbl>
          </a:graphicData>
        </a:graphic>
      </p:graphicFrame>
      <p:graphicFrame>
        <p:nvGraphicFramePr>
          <p:cNvPr id="7" name="Table 8">
            <a:extLst>
              <a:ext uri="{FF2B5EF4-FFF2-40B4-BE49-F238E27FC236}">
                <a16:creationId xmlns:a16="http://schemas.microsoft.com/office/drawing/2014/main" id="{0E57197C-C621-67BA-0161-20762EE5A025}"/>
              </a:ext>
            </a:extLst>
          </p:cNvPr>
          <p:cNvGraphicFramePr>
            <a:graphicFrameLocks noGrp="1"/>
          </p:cNvGraphicFramePr>
          <p:nvPr>
            <p:extLst>
              <p:ext uri="{D42A27DB-BD31-4B8C-83A1-F6EECF244321}">
                <p14:modId xmlns:p14="http://schemas.microsoft.com/office/powerpoint/2010/main" val="1675599731"/>
              </p:ext>
            </p:extLst>
          </p:nvPr>
        </p:nvGraphicFramePr>
        <p:xfrm>
          <a:off x="4439132" y="6029960"/>
          <a:ext cx="1395941" cy="741680"/>
        </p:xfrm>
        <a:graphic>
          <a:graphicData uri="http://schemas.openxmlformats.org/drawingml/2006/table">
            <a:tbl>
              <a:tblPr firstRow="1" bandRow="1">
                <a:tableStyleId>{073A0DAA-6AF3-43AB-8588-CEC1D06C72B9}</a:tableStyleId>
              </a:tblPr>
              <a:tblGrid>
                <a:gridCol w="1395941">
                  <a:extLst>
                    <a:ext uri="{9D8B030D-6E8A-4147-A177-3AD203B41FA5}">
                      <a16:colId xmlns:a16="http://schemas.microsoft.com/office/drawing/2014/main" val="1735805558"/>
                    </a:ext>
                  </a:extLst>
                </a:gridCol>
              </a:tblGrid>
              <a:tr h="370840">
                <a:tc>
                  <a:txBody>
                    <a:bodyPr/>
                    <a:lstStyle/>
                    <a:p>
                      <a:r>
                        <a:rPr lang="es-419" dirty="0" err="1"/>
                        <a:t>Return</a:t>
                      </a:r>
                      <a:endParaRPr lang="es-419" dirty="0"/>
                    </a:p>
                  </a:txBody>
                  <a:tcPr/>
                </a:tc>
                <a:extLst>
                  <a:ext uri="{0D108BD9-81ED-4DB2-BD59-A6C34878D82A}">
                    <a16:rowId xmlns:a16="http://schemas.microsoft.com/office/drawing/2014/main" val="651405285"/>
                  </a:ext>
                </a:extLst>
              </a:tr>
              <a:tr h="370840">
                <a:tc>
                  <a:txBody>
                    <a:bodyPr/>
                    <a:lstStyle/>
                    <a:p>
                      <a:r>
                        <a:rPr lang="es-419" dirty="0"/>
                        <a:t>RAX</a:t>
                      </a:r>
                    </a:p>
                  </a:txBody>
                  <a:tcPr/>
                </a:tc>
                <a:extLst>
                  <a:ext uri="{0D108BD9-81ED-4DB2-BD59-A6C34878D82A}">
                    <a16:rowId xmlns:a16="http://schemas.microsoft.com/office/drawing/2014/main" val="947954466"/>
                  </a:ext>
                </a:extLst>
              </a:tr>
            </a:tbl>
          </a:graphicData>
        </a:graphic>
      </p:graphicFrame>
      <p:sp>
        <p:nvSpPr>
          <p:cNvPr id="9" name="TextBox 8">
            <a:extLst>
              <a:ext uri="{FF2B5EF4-FFF2-40B4-BE49-F238E27FC236}">
                <a16:creationId xmlns:a16="http://schemas.microsoft.com/office/drawing/2014/main" id="{31E833C9-C9FE-9254-5493-1802B862317B}"/>
              </a:ext>
            </a:extLst>
          </p:cNvPr>
          <p:cNvSpPr txBox="1"/>
          <p:nvPr/>
        </p:nvSpPr>
        <p:spPr>
          <a:xfrm>
            <a:off x="0" y="134389"/>
            <a:ext cx="6096000" cy="369332"/>
          </a:xfrm>
          <a:prstGeom prst="rect">
            <a:avLst/>
          </a:prstGeom>
          <a:noFill/>
        </p:spPr>
        <p:txBody>
          <a:bodyPr wrap="square">
            <a:spAutoFit/>
          </a:bodyPr>
          <a:lstStyle/>
          <a:p>
            <a:r>
              <a:rPr lang="en-US" dirty="0">
                <a:hlinkClick r:id="rId4"/>
              </a:rPr>
              <a:t>x64 calling convention | Microsoft Learn</a:t>
            </a:r>
            <a:endParaRPr lang="en-US" dirty="0"/>
          </a:p>
        </p:txBody>
      </p:sp>
    </p:spTree>
    <p:extLst>
      <p:ext uri="{BB962C8B-B14F-4D97-AF65-F5344CB8AC3E}">
        <p14:creationId xmlns:p14="http://schemas.microsoft.com/office/powerpoint/2010/main" val="127923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290E-8A96-D544-C18D-098C85587A38}"/>
              </a:ext>
            </a:extLst>
          </p:cNvPr>
          <p:cNvSpPr>
            <a:spLocks noGrp="1"/>
          </p:cNvSpPr>
          <p:nvPr>
            <p:ph type="title"/>
          </p:nvPr>
        </p:nvSpPr>
        <p:spPr/>
        <p:txBody>
          <a:bodyPr/>
          <a:lstStyle/>
          <a:p>
            <a:r>
              <a:rPr lang="es-ES" sz="3200" dirty="0"/>
              <a:t>Convención de llamadas</a:t>
            </a:r>
            <a:endParaRPr lang="en-US" dirty="0"/>
          </a:p>
        </p:txBody>
      </p:sp>
      <p:pic>
        <p:nvPicPr>
          <p:cNvPr id="8" name="Picture 7">
            <a:extLst>
              <a:ext uri="{FF2B5EF4-FFF2-40B4-BE49-F238E27FC236}">
                <a16:creationId xmlns:a16="http://schemas.microsoft.com/office/drawing/2014/main" id="{E12F4908-F9C0-01A7-6DFA-9C1DB3B70ECC}"/>
              </a:ext>
            </a:extLst>
          </p:cNvPr>
          <p:cNvPicPr>
            <a:picLocks noChangeAspect="1"/>
          </p:cNvPicPr>
          <p:nvPr/>
        </p:nvPicPr>
        <p:blipFill>
          <a:blip r:embed="rId2"/>
          <a:stretch>
            <a:fillRect/>
          </a:stretch>
        </p:blipFill>
        <p:spPr>
          <a:xfrm>
            <a:off x="3048000" y="2133600"/>
            <a:ext cx="5658640" cy="4105848"/>
          </a:xfrm>
          <a:prstGeom prst="rect">
            <a:avLst/>
          </a:prstGeom>
        </p:spPr>
      </p:pic>
    </p:spTree>
    <p:extLst>
      <p:ext uri="{BB962C8B-B14F-4D97-AF65-F5344CB8AC3E}">
        <p14:creationId xmlns:p14="http://schemas.microsoft.com/office/powerpoint/2010/main" val="1336582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79AC-A263-04E6-98F6-46D907ACA8C2}"/>
              </a:ext>
            </a:extLst>
          </p:cNvPr>
          <p:cNvSpPr>
            <a:spLocks noGrp="1"/>
          </p:cNvSpPr>
          <p:nvPr>
            <p:ph type="title"/>
          </p:nvPr>
        </p:nvSpPr>
        <p:spPr>
          <a:xfrm>
            <a:off x="1524000" y="457200"/>
            <a:ext cx="9144000" cy="1143000"/>
          </a:xfrm>
        </p:spPr>
        <p:txBody>
          <a:bodyPr anchor="b">
            <a:normAutofit/>
          </a:bodyPr>
          <a:lstStyle/>
          <a:p>
            <a:r>
              <a:rPr lang="es-CR" dirty="0"/>
              <a:t>Documentación</a:t>
            </a:r>
          </a:p>
        </p:txBody>
      </p:sp>
      <p:sp>
        <p:nvSpPr>
          <p:cNvPr id="3" name="Content Placeholder 2">
            <a:extLst>
              <a:ext uri="{FF2B5EF4-FFF2-40B4-BE49-F238E27FC236}">
                <a16:creationId xmlns:a16="http://schemas.microsoft.com/office/drawing/2014/main" id="{6BB11E83-13FA-4C23-2173-C8976A75FC65}"/>
              </a:ext>
            </a:extLst>
          </p:cNvPr>
          <p:cNvSpPr>
            <a:spLocks noGrp="1"/>
          </p:cNvSpPr>
          <p:nvPr>
            <p:ph sz="half" idx="1"/>
          </p:nvPr>
        </p:nvSpPr>
        <p:spPr>
          <a:xfrm>
            <a:off x="1524000" y="1825625"/>
            <a:ext cx="4343400" cy="4270375"/>
          </a:xfrm>
        </p:spPr>
        <p:txBody>
          <a:bodyPr>
            <a:normAutofit/>
          </a:bodyPr>
          <a:lstStyle/>
          <a:p>
            <a:r>
              <a:rPr lang="en-US" dirty="0">
                <a:hlinkClick r:id="rId2"/>
              </a:rPr>
              <a:t>https://learn.microsoft.com/en-us/windows/win32/api/</a:t>
            </a:r>
            <a:endParaRPr lang="en-US" dirty="0"/>
          </a:p>
          <a:p>
            <a:r>
              <a:rPr lang="en-US" dirty="0" err="1"/>
              <a:t>Ejemplos</a:t>
            </a:r>
            <a:r>
              <a:rPr lang="en-US" dirty="0"/>
              <a:t>: </a:t>
            </a:r>
          </a:p>
          <a:p>
            <a:r>
              <a:rPr lang="en-US" dirty="0">
                <a:hlinkClick r:id="rId3"/>
              </a:rPr>
              <a:t>https://learn.microsoft.com/en-us/cpp/cpp/fastcall?view=msvc-170</a:t>
            </a:r>
            <a:endParaRPr lang="en-US" dirty="0"/>
          </a:p>
          <a:p>
            <a:r>
              <a:rPr lang="en-US" dirty="0">
                <a:hlinkClick r:id="rId4"/>
              </a:rPr>
              <a:t>https://learn.microsoft.com/en-us/windows-hardware/drivers/ddi/dbgeng/nf-dbgeng-idebugsystemobjects4-getimplicitprocessdataoffset</a:t>
            </a:r>
            <a:endParaRPr lang="en-US" dirty="0"/>
          </a:p>
          <a:p>
            <a:r>
              <a:rPr lang="en-US" dirty="0"/>
              <a:t>Etc.</a:t>
            </a:r>
          </a:p>
        </p:txBody>
      </p:sp>
      <p:pic>
        <p:nvPicPr>
          <p:cNvPr id="6" name="Picture 5">
            <a:extLst>
              <a:ext uri="{FF2B5EF4-FFF2-40B4-BE49-F238E27FC236}">
                <a16:creationId xmlns:a16="http://schemas.microsoft.com/office/drawing/2014/main" id="{7390A06B-44C5-0875-AD00-6685E1B9CD9F}"/>
              </a:ext>
            </a:extLst>
          </p:cNvPr>
          <p:cNvPicPr>
            <a:picLocks noChangeAspect="1"/>
          </p:cNvPicPr>
          <p:nvPr/>
        </p:nvPicPr>
        <p:blipFill>
          <a:blip r:embed="rId5"/>
          <a:stretch>
            <a:fillRect/>
          </a:stretch>
        </p:blipFill>
        <p:spPr>
          <a:xfrm>
            <a:off x="6324600" y="1905000"/>
            <a:ext cx="4343400" cy="3521709"/>
          </a:xfrm>
          <a:prstGeom prst="rect">
            <a:avLst/>
          </a:prstGeom>
          <a:noFill/>
        </p:spPr>
      </p:pic>
    </p:spTree>
    <p:extLst>
      <p:ext uri="{BB962C8B-B14F-4D97-AF65-F5344CB8AC3E}">
        <p14:creationId xmlns:p14="http://schemas.microsoft.com/office/powerpoint/2010/main" val="3554133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2D72-22CC-1EC0-7B55-9AB7E390F9F2}"/>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09125E5A-2C5C-228A-0E23-11D0D9BAFB3F}"/>
              </a:ext>
            </a:extLst>
          </p:cNvPr>
          <p:cNvSpPr>
            <a:spLocks noGrp="1"/>
          </p:cNvSpPr>
          <p:nvPr>
            <p:ph sz="half" idx="1"/>
          </p:nvPr>
        </p:nvSpPr>
        <p:spPr>
          <a:xfrm>
            <a:off x="1524000" y="1825625"/>
            <a:ext cx="10134600" cy="4270375"/>
          </a:xfrm>
        </p:spPr>
        <p:txBody>
          <a:bodyPr>
            <a:normAutofit fontScale="92500" lnSpcReduction="10000"/>
          </a:bodyPr>
          <a:lstStyle/>
          <a:p>
            <a:r>
              <a:rPr lang="en-US" dirty="0" err="1"/>
              <a:t>Requisitos</a:t>
            </a:r>
            <a:r>
              <a:rPr lang="en-US" dirty="0"/>
              <a:t>: </a:t>
            </a:r>
            <a:r>
              <a:rPr lang="en-US" dirty="0" err="1"/>
              <a:t>Windbg</a:t>
            </a:r>
            <a:r>
              <a:rPr lang="en-US" dirty="0"/>
              <a:t> (</a:t>
            </a:r>
            <a:r>
              <a:rPr lang="en-US" dirty="0">
                <a:hlinkClick r:id="rId2"/>
              </a:rPr>
              <a:t>Install </a:t>
            </a:r>
            <a:r>
              <a:rPr lang="en-US" dirty="0" err="1">
                <a:hlinkClick r:id="rId2"/>
              </a:rPr>
              <a:t>WinDbg</a:t>
            </a:r>
            <a:r>
              <a:rPr lang="en-US" dirty="0">
                <a:hlinkClick r:id="rId2"/>
              </a:rPr>
              <a:t> - Windows drivers | Microsoft Learn</a:t>
            </a:r>
            <a:r>
              <a:rPr lang="en-US" dirty="0"/>
              <a:t>)</a:t>
            </a:r>
          </a:p>
          <a:p>
            <a:r>
              <a:rPr lang="en-US" dirty="0"/>
              <a:t>Windows SDK (no </a:t>
            </a:r>
            <a:r>
              <a:rPr lang="en-US" dirty="0" err="1"/>
              <a:t>mandatorio</a:t>
            </a:r>
            <a:r>
              <a:rPr lang="en-US" dirty="0"/>
              <a:t>) </a:t>
            </a:r>
          </a:p>
          <a:p>
            <a:r>
              <a:rPr lang="en-US" dirty="0" err="1"/>
              <a:t>SysInternals</a:t>
            </a:r>
            <a:r>
              <a:rPr lang="en-US" dirty="0"/>
              <a:t> (</a:t>
            </a:r>
            <a:r>
              <a:rPr lang="en-US" dirty="0" err="1"/>
              <a:t>Procmon</a:t>
            </a:r>
            <a:r>
              <a:rPr lang="en-US" dirty="0"/>
              <a:t> </a:t>
            </a:r>
            <a:r>
              <a:rPr lang="en-US" dirty="0" err="1"/>
              <a:t>en</a:t>
            </a:r>
            <a:r>
              <a:rPr lang="en-US" dirty="0"/>
              <a:t> particular </a:t>
            </a:r>
            <a:r>
              <a:rPr lang="en-US" dirty="0">
                <a:hlinkClick r:id="rId3"/>
              </a:rPr>
              <a:t>Process Monitor - </a:t>
            </a:r>
            <a:r>
              <a:rPr lang="en-US" dirty="0" err="1">
                <a:hlinkClick r:id="rId3"/>
              </a:rPr>
              <a:t>Sysinternals</a:t>
            </a:r>
            <a:r>
              <a:rPr lang="en-US" dirty="0">
                <a:hlinkClick r:id="rId3"/>
              </a:rPr>
              <a:t> | Microsoft Learn</a:t>
            </a:r>
            <a:r>
              <a:rPr lang="en-US" dirty="0"/>
              <a:t>) </a:t>
            </a:r>
          </a:p>
          <a:p>
            <a:r>
              <a:rPr lang="en-US" dirty="0" err="1"/>
              <a:t>Herramienta</a:t>
            </a:r>
            <a:r>
              <a:rPr lang="en-US" dirty="0"/>
              <a:t>: TTD (time Travel Debugging) </a:t>
            </a:r>
          </a:p>
          <a:p>
            <a:r>
              <a:rPr lang="en-US" dirty="0"/>
              <a:t>MEX debugger Extension https://www.microsoft.com/en-us/download/details.aspx?id=53304</a:t>
            </a:r>
          </a:p>
          <a:p>
            <a:r>
              <a:rPr lang="en-US" dirty="0">
                <a:hlinkClick r:id="rId4"/>
              </a:rPr>
              <a:t>https://learn.microsoft.com/en-us/windows-hardware/drivers/debuggercmds/time-travel-debugging-overview</a:t>
            </a:r>
            <a:endParaRPr lang="en-US" dirty="0"/>
          </a:p>
          <a:p>
            <a:r>
              <a:rPr lang="en-US" dirty="0">
                <a:hlinkClick r:id="rId5"/>
              </a:rPr>
              <a:t>https://learn.microsoft.com/en-us/windows-hardware/drivers/debuggercmds/time-travel-debugging-ttd-exe-command-line-util</a:t>
            </a:r>
            <a:endParaRPr lang="en-US" dirty="0"/>
          </a:p>
          <a:p>
            <a:r>
              <a:rPr lang="en-US" dirty="0"/>
              <a:t>Symbols Server (</a:t>
            </a:r>
            <a:r>
              <a:rPr lang="en-US" dirty="0" err="1"/>
              <a:t>publico</a:t>
            </a:r>
            <a:r>
              <a:rPr lang="en-US" dirty="0"/>
              <a:t>) </a:t>
            </a:r>
            <a:r>
              <a:rPr lang="en-US" dirty="0">
                <a:hlinkClick r:id="rId6"/>
              </a:rPr>
              <a:t>Microsoft Public Symbol Server - Windows drivers | Microsoft Learn</a:t>
            </a:r>
            <a:br>
              <a:rPr lang="en-US" dirty="0"/>
            </a:br>
            <a:r>
              <a:rPr lang="en-US" sz="1800" dirty="0">
                <a:effectLst/>
                <a:latin typeface="Calibri" panose="020F0502020204030204" pitchFamily="34" charset="0"/>
              </a:rPr>
              <a:t>SRV*c:\</a:t>
            </a:r>
            <a:r>
              <a:rPr lang="en-US" sz="1800" dirty="0" err="1">
                <a:effectLst/>
                <a:latin typeface="Calibri" panose="020F0502020204030204" pitchFamily="34" charset="0"/>
              </a:rPr>
              <a:t>windbg</a:t>
            </a:r>
            <a:r>
              <a:rPr lang="en-US" sz="1800" dirty="0">
                <a:effectLst/>
                <a:latin typeface="Calibri" panose="020F0502020204030204" pitchFamily="34" charset="0"/>
              </a:rPr>
              <a:t>*https://msdl.microsoft.com/download/symbols</a:t>
            </a:r>
            <a:endParaRPr lang="en-US" dirty="0"/>
          </a:p>
        </p:txBody>
      </p:sp>
    </p:spTree>
    <p:extLst>
      <p:ext uri="{BB962C8B-B14F-4D97-AF65-F5344CB8AC3E}">
        <p14:creationId xmlns:p14="http://schemas.microsoft.com/office/powerpoint/2010/main" val="1422780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2B35-8B48-1A2E-5177-3583831A1B70}"/>
              </a:ext>
            </a:extLst>
          </p:cNvPr>
          <p:cNvSpPr>
            <a:spLocks noGrp="1"/>
          </p:cNvSpPr>
          <p:nvPr>
            <p:ph type="title"/>
          </p:nvPr>
        </p:nvSpPr>
        <p:spPr/>
        <p:txBody>
          <a:bodyPr/>
          <a:lstStyle/>
          <a:p>
            <a:r>
              <a:rPr lang="en-US" dirty="0"/>
              <a:t>/*demo jump the demo slides*/</a:t>
            </a:r>
          </a:p>
        </p:txBody>
      </p:sp>
      <p:sp>
        <p:nvSpPr>
          <p:cNvPr id="3" name="Content Placeholder 2">
            <a:extLst>
              <a:ext uri="{FF2B5EF4-FFF2-40B4-BE49-F238E27FC236}">
                <a16:creationId xmlns:a16="http://schemas.microsoft.com/office/drawing/2014/main" id="{A8DC3EC4-C815-F42F-4519-EF74340D9ED6}"/>
              </a:ext>
            </a:extLst>
          </p:cNvPr>
          <p:cNvSpPr>
            <a:spLocks noGrp="1"/>
          </p:cNvSpPr>
          <p:nvPr>
            <p:ph sz="half" idx="1"/>
          </p:nvPr>
        </p:nvSpPr>
        <p:spPr/>
        <p:txBody>
          <a:bodyPr/>
          <a:lstStyle/>
          <a:p>
            <a:r>
              <a:rPr lang="en-US" dirty="0"/>
              <a:t>(DISCLAIMER) The demos is made ONLY using public tools. No MS data is being disclosed here.  </a:t>
            </a:r>
          </a:p>
          <a:p>
            <a:r>
              <a:rPr lang="en-US" dirty="0"/>
              <a:t>The next slides are in case we cannot run our demo. </a:t>
            </a:r>
          </a:p>
          <a:p>
            <a:r>
              <a:rPr lang="en-US" dirty="0"/>
              <a:t>.reload /f</a:t>
            </a:r>
          </a:p>
        </p:txBody>
      </p:sp>
      <p:sp>
        <p:nvSpPr>
          <p:cNvPr id="4" name="Content Placeholder 3">
            <a:extLst>
              <a:ext uri="{FF2B5EF4-FFF2-40B4-BE49-F238E27FC236}">
                <a16:creationId xmlns:a16="http://schemas.microsoft.com/office/drawing/2014/main" id="{8091AC77-2AD9-54C0-1F68-BDB4332AF1FF}"/>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0944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0392-69EB-E101-F2C1-5F94342A8ECB}"/>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E68D8448-B2A0-55AD-E341-8AAC17257B82}"/>
              </a:ext>
            </a:extLst>
          </p:cNvPr>
          <p:cNvSpPr>
            <a:spLocks noGrp="1"/>
          </p:cNvSpPr>
          <p:nvPr>
            <p:ph sz="half" idx="1"/>
          </p:nvPr>
        </p:nvSpPr>
        <p:spPr/>
        <p:txBody>
          <a:bodyPr/>
          <a:lstStyle/>
          <a:p>
            <a:r>
              <a:rPr lang="en-US" dirty="0" err="1"/>
              <a:t>Procmon</a:t>
            </a:r>
            <a:endParaRPr lang="en-US" dirty="0"/>
          </a:p>
        </p:txBody>
      </p:sp>
      <p:pic>
        <p:nvPicPr>
          <p:cNvPr id="6" name="Content Placeholder 5">
            <a:extLst>
              <a:ext uri="{FF2B5EF4-FFF2-40B4-BE49-F238E27FC236}">
                <a16:creationId xmlns:a16="http://schemas.microsoft.com/office/drawing/2014/main" id="{FD9ACBDD-3295-220D-B4AA-FD2766DD4420}"/>
              </a:ext>
            </a:extLst>
          </p:cNvPr>
          <p:cNvPicPr>
            <a:picLocks noGrp="1" noChangeAspect="1"/>
          </p:cNvPicPr>
          <p:nvPr>
            <p:ph sz="half" idx="2"/>
          </p:nvPr>
        </p:nvPicPr>
        <p:blipFill>
          <a:blip r:embed="rId2"/>
          <a:stretch>
            <a:fillRect/>
          </a:stretch>
        </p:blipFill>
        <p:spPr>
          <a:xfrm>
            <a:off x="381000" y="2209800"/>
            <a:ext cx="4343400" cy="2664438"/>
          </a:xfrm>
        </p:spPr>
      </p:pic>
      <p:pic>
        <p:nvPicPr>
          <p:cNvPr id="10" name="Picture 9">
            <a:extLst>
              <a:ext uri="{FF2B5EF4-FFF2-40B4-BE49-F238E27FC236}">
                <a16:creationId xmlns:a16="http://schemas.microsoft.com/office/drawing/2014/main" id="{9EBE436C-D474-979F-4BAB-DCADDDEED7B0}"/>
              </a:ext>
            </a:extLst>
          </p:cNvPr>
          <p:cNvPicPr>
            <a:picLocks noChangeAspect="1"/>
          </p:cNvPicPr>
          <p:nvPr/>
        </p:nvPicPr>
        <p:blipFill>
          <a:blip r:embed="rId3"/>
          <a:stretch>
            <a:fillRect/>
          </a:stretch>
        </p:blipFill>
        <p:spPr>
          <a:xfrm>
            <a:off x="4953000" y="1905000"/>
            <a:ext cx="3067478" cy="3343742"/>
          </a:xfrm>
          <a:prstGeom prst="rect">
            <a:avLst/>
          </a:prstGeom>
        </p:spPr>
      </p:pic>
      <p:pic>
        <p:nvPicPr>
          <p:cNvPr id="12" name="Picture 11">
            <a:extLst>
              <a:ext uri="{FF2B5EF4-FFF2-40B4-BE49-F238E27FC236}">
                <a16:creationId xmlns:a16="http://schemas.microsoft.com/office/drawing/2014/main" id="{61F18E3E-ED05-9B92-18B7-2B317156BC4D}"/>
              </a:ext>
            </a:extLst>
          </p:cNvPr>
          <p:cNvPicPr>
            <a:picLocks noChangeAspect="1"/>
          </p:cNvPicPr>
          <p:nvPr/>
        </p:nvPicPr>
        <p:blipFill>
          <a:blip r:embed="rId4"/>
          <a:stretch>
            <a:fillRect/>
          </a:stretch>
        </p:blipFill>
        <p:spPr>
          <a:xfrm>
            <a:off x="8042055" y="21973"/>
            <a:ext cx="4149945" cy="3102227"/>
          </a:xfrm>
          <a:prstGeom prst="rect">
            <a:avLst/>
          </a:prstGeom>
        </p:spPr>
      </p:pic>
    </p:spTree>
    <p:extLst>
      <p:ext uri="{BB962C8B-B14F-4D97-AF65-F5344CB8AC3E}">
        <p14:creationId xmlns:p14="http://schemas.microsoft.com/office/powerpoint/2010/main" val="2724607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2D72-22CC-1EC0-7B55-9AB7E390F9F2}"/>
              </a:ext>
            </a:extLst>
          </p:cNvPr>
          <p:cNvSpPr>
            <a:spLocks noGrp="1"/>
          </p:cNvSpPr>
          <p:nvPr>
            <p:ph type="title"/>
          </p:nvPr>
        </p:nvSpPr>
        <p:spPr>
          <a:xfrm>
            <a:off x="8002587" y="1600200"/>
            <a:ext cx="3122613" cy="1828800"/>
          </a:xfrm>
        </p:spPr>
        <p:txBody>
          <a:bodyPr anchor="b">
            <a:normAutofit/>
          </a:bodyPr>
          <a:lstStyle/>
          <a:p>
            <a:r>
              <a:rPr lang="en-US" dirty="0"/>
              <a:t>DEMO:</a:t>
            </a:r>
          </a:p>
        </p:txBody>
      </p:sp>
      <p:pic>
        <p:nvPicPr>
          <p:cNvPr id="5" name="Picture 4">
            <a:extLst>
              <a:ext uri="{FF2B5EF4-FFF2-40B4-BE49-F238E27FC236}">
                <a16:creationId xmlns:a16="http://schemas.microsoft.com/office/drawing/2014/main" id="{809623FC-04D7-E178-CD03-7919DA1C1514}"/>
              </a:ext>
            </a:extLst>
          </p:cNvPr>
          <p:cNvPicPr>
            <a:picLocks noChangeAspect="1"/>
          </p:cNvPicPr>
          <p:nvPr/>
        </p:nvPicPr>
        <p:blipFill>
          <a:blip r:embed="rId2"/>
          <a:stretch>
            <a:fillRect/>
          </a:stretch>
        </p:blipFill>
        <p:spPr>
          <a:xfrm>
            <a:off x="281074" y="846582"/>
            <a:ext cx="7720739" cy="5164836"/>
          </a:xfrm>
          <a:prstGeom prst="rect">
            <a:avLst/>
          </a:prstGeom>
          <a:noFill/>
        </p:spPr>
      </p:pic>
      <p:sp>
        <p:nvSpPr>
          <p:cNvPr id="3" name="Content Placeholder 2">
            <a:extLst>
              <a:ext uri="{FF2B5EF4-FFF2-40B4-BE49-F238E27FC236}">
                <a16:creationId xmlns:a16="http://schemas.microsoft.com/office/drawing/2014/main" id="{09125E5A-2C5C-228A-0E23-11D0D9BAFB3F}"/>
              </a:ext>
            </a:extLst>
          </p:cNvPr>
          <p:cNvSpPr>
            <a:spLocks noGrp="1"/>
          </p:cNvSpPr>
          <p:nvPr>
            <p:ph type="body" sz="half" idx="2"/>
          </p:nvPr>
        </p:nvSpPr>
        <p:spPr>
          <a:xfrm>
            <a:off x="8001039" y="3429000"/>
            <a:ext cx="3124161" cy="1828800"/>
          </a:xfrm>
        </p:spPr>
        <p:txBody>
          <a:bodyPr>
            <a:normAutofit/>
          </a:bodyPr>
          <a:lstStyle/>
          <a:p>
            <a:r>
              <a:rPr lang="en-US" dirty="0"/>
              <a:t>TTD (time Travel Debugging) </a:t>
            </a:r>
          </a:p>
          <a:p>
            <a:pPr lvl="1"/>
            <a:r>
              <a:rPr lang="en-US" sz="1600"/>
              <a:t>Como </a:t>
            </a:r>
            <a:r>
              <a:rPr lang="en-US" sz="1600" err="1"/>
              <a:t>parte</a:t>
            </a:r>
            <a:r>
              <a:rPr lang="en-US" sz="1600"/>
              <a:t> del </a:t>
            </a:r>
            <a:r>
              <a:rPr lang="en-US" sz="1600" err="1"/>
              <a:t>Windbg</a:t>
            </a:r>
            <a:endParaRPr lang="en-US" sz="1600"/>
          </a:p>
          <a:p>
            <a:pPr lvl="1"/>
            <a:endParaRPr lang="en-US" sz="1600"/>
          </a:p>
        </p:txBody>
      </p:sp>
    </p:spTree>
    <p:extLst>
      <p:ext uri="{BB962C8B-B14F-4D97-AF65-F5344CB8AC3E}">
        <p14:creationId xmlns:p14="http://schemas.microsoft.com/office/powerpoint/2010/main" val="3660107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C4497-4335-FDA3-5917-F65A75FB4588}"/>
              </a:ext>
            </a:extLst>
          </p:cNvPr>
          <p:cNvPicPr>
            <a:picLocks noChangeAspect="1"/>
          </p:cNvPicPr>
          <p:nvPr/>
        </p:nvPicPr>
        <p:blipFill>
          <a:blip r:embed="rId2"/>
          <a:stretch>
            <a:fillRect/>
          </a:stretch>
        </p:blipFill>
        <p:spPr>
          <a:xfrm>
            <a:off x="0" y="387067"/>
            <a:ext cx="12192000" cy="6083865"/>
          </a:xfrm>
          <a:prstGeom prst="rect">
            <a:avLst/>
          </a:prstGeom>
        </p:spPr>
      </p:pic>
    </p:spTree>
    <p:extLst>
      <p:ext uri="{BB962C8B-B14F-4D97-AF65-F5344CB8AC3E}">
        <p14:creationId xmlns:p14="http://schemas.microsoft.com/office/powerpoint/2010/main" val="3661180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s-CR" dirty="0"/>
              <a:t>Requisitos y Agenda</a:t>
            </a:r>
          </a:p>
        </p:txBody>
      </p:sp>
      <p:sp>
        <p:nvSpPr>
          <p:cNvPr id="14" name="Content Placeholder 13"/>
          <p:cNvSpPr>
            <a:spLocks noGrp="1"/>
          </p:cNvSpPr>
          <p:nvPr>
            <p:ph idx="1"/>
          </p:nvPr>
        </p:nvSpPr>
        <p:spPr>
          <a:xfrm>
            <a:off x="1524000" y="3200400"/>
            <a:ext cx="9144000" cy="2895600"/>
          </a:xfrm>
        </p:spPr>
        <p:txBody>
          <a:bodyPr numCol="2">
            <a:normAutofit/>
          </a:bodyPr>
          <a:lstStyle/>
          <a:p>
            <a:r>
              <a:rPr lang="es-CR" dirty="0"/>
              <a:t>Agenda</a:t>
            </a:r>
          </a:p>
          <a:p>
            <a:pPr lvl="1"/>
            <a:r>
              <a:rPr lang="es-CR" dirty="0"/>
              <a:t>Repaso</a:t>
            </a:r>
          </a:p>
          <a:p>
            <a:pPr lvl="2"/>
            <a:r>
              <a:rPr lang="es-CR" dirty="0"/>
              <a:t>CPU</a:t>
            </a:r>
          </a:p>
          <a:p>
            <a:pPr lvl="2"/>
            <a:r>
              <a:rPr lang="es-CR" dirty="0"/>
              <a:t>Arquitecturas</a:t>
            </a:r>
          </a:p>
          <a:p>
            <a:pPr lvl="2"/>
            <a:r>
              <a:rPr lang="es-CR" dirty="0"/>
              <a:t>Registros</a:t>
            </a:r>
          </a:p>
          <a:p>
            <a:pPr lvl="2"/>
            <a:r>
              <a:rPr lang="es-CR" dirty="0"/>
              <a:t>Estructuras básicas </a:t>
            </a:r>
          </a:p>
          <a:p>
            <a:pPr lvl="2"/>
            <a:r>
              <a:rPr lang="es-CR" dirty="0" err="1"/>
              <a:t>Assembly</a:t>
            </a:r>
            <a:br>
              <a:rPr lang="es-CR" dirty="0"/>
            </a:br>
            <a:endParaRPr lang="es-CR" dirty="0"/>
          </a:p>
          <a:p>
            <a:pPr lvl="1"/>
            <a:r>
              <a:rPr lang="es-CR" dirty="0"/>
              <a:t>Documentación</a:t>
            </a:r>
          </a:p>
          <a:p>
            <a:pPr lvl="2"/>
            <a:r>
              <a:rPr lang="es-CR" dirty="0" err="1"/>
              <a:t>WinAPI</a:t>
            </a:r>
            <a:endParaRPr lang="es-CR" dirty="0"/>
          </a:p>
          <a:p>
            <a:pPr lvl="1"/>
            <a:r>
              <a:rPr lang="es-CR" dirty="0"/>
              <a:t>Herramientas</a:t>
            </a:r>
          </a:p>
          <a:p>
            <a:pPr lvl="1"/>
            <a:r>
              <a:rPr lang="es-CR" dirty="0"/>
              <a:t>Otras Herramientas (Microsoft) </a:t>
            </a:r>
            <a:br>
              <a:rPr lang="es-CR" dirty="0"/>
            </a:br>
            <a:endParaRPr lang="es-CR" dirty="0"/>
          </a:p>
          <a:p>
            <a:endParaRPr lang="es-CR" dirty="0"/>
          </a:p>
        </p:txBody>
      </p:sp>
      <p:sp>
        <p:nvSpPr>
          <p:cNvPr id="3" name="Content Placeholder 13">
            <a:extLst>
              <a:ext uri="{FF2B5EF4-FFF2-40B4-BE49-F238E27FC236}">
                <a16:creationId xmlns:a16="http://schemas.microsoft.com/office/drawing/2014/main" id="{8889F794-A0D5-4A5B-E92B-C87B5CC64235}"/>
              </a:ext>
            </a:extLst>
          </p:cNvPr>
          <p:cNvSpPr txBox="1">
            <a:spLocks/>
          </p:cNvSpPr>
          <p:nvPr/>
        </p:nvSpPr>
        <p:spPr>
          <a:xfrm>
            <a:off x="1485900" y="1752600"/>
            <a:ext cx="9144000" cy="1447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s-CR" dirty="0"/>
              <a:t>Requisitos:</a:t>
            </a:r>
          </a:p>
          <a:p>
            <a:pPr lvl="1"/>
            <a:r>
              <a:rPr lang="es-CR" dirty="0"/>
              <a:t>Conocimientos básicos de C o C++</a:t>
            </a:r>
          </a:p>
          <a:p>
            <a:pPr lvl="1"/>
            <a:r>
              <a:rPr lang="es-CR" dirty="0"/>
              <a:t>Conocimientos básicos de </a:t>
            </a:r>
            <a:r>
              <a:rPr lang="es-CR" dirty="0" err="1"/>
              <a:t>assembly</a:t>
            </a:r>
            <a:r>
              <a:rPr lang="es-CR" dirty="0"/>
              <a:t> </a:t>
            </a:r>
          </a:p>
          <a:p>
            <a:pPr lvl="1"/>
            <a:r>
              <a:rPr lang="es-CR" dirty="0"/>
              <a:t>Si no cumple los requisitos no se sienta excluido. Pero tome nota de los conceptos a repasar para estudio posterior. </a:t>
            </a:r>
          </a:p>
        </p:txBody>
      </p:sp>
    </p:spTree>
    <p:extLst>
      <p:ext uri="{BB962C8B-B14F-4D97-AF65-F5344CB8AC3E}">
        <p14:creationId xmlns:p14="http://schemas.microsoft.com/office/powerpoint/2010/main" val="3042826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02B3B8A0-9C34-0A5D-D96E-8F2DF03A49E2}"/>
              </a:ext>
            </a:extLst>
          </p:cNvPr>
          <p:cNvSpPr>
            <a:spLocks noGrp="1"/>
          </p:cNvSpPr>
          <p:nvPr>
            <p:ph sz="half" idx="2"/>
          </p:nvPr>
        </p:nvSpPr>
        <p:spPr>
          <a:xfrm>
            <a:off x="10220325" y="1111250"/>
            <a:ext cx="1981200" cy="2895600"/>
          </a:xfrm>
        </p:spPr>
        <p:txBody>
          <a:bodyPr/>
          <a:lstStyle/>
          <a:p>
            <a:r>
              <a:rPr lang="en-US" dirty="0"/>
              <a:t>here we use </a:t>
            </a:r>
            <a:r>
              <a:rPr lang="en-US" dirty="0" err="1"/>
              <a:t>Procmon</a:t>
            </a:r>
            <a:r>
              <a:rPr lang="en-US" dirty="0"/>
              <a:t> to </a:t>
            </a:r>
            <a:r>
              <a:rPr lang="en-US" dirty="0" err="1"/>
              <a:t>easen</a:t>
            </a:r>
            <a:r>
              <a:rPr lang="en-US" dirty="0"/>
              <a:t> what we desire to look for.</a:t>
            </a:r>
          </a:p>
        </p:txBody>
      </p:sp>
      <p:pic>
        <p:nvPicPr>
          <p:cNvPr id="5" name="Picture 4">
            <a:extLst>
              <a:ext uri="{FF2B5EF4-FFF2-40B4-BE49-F238E27FC236}">
                <a16:creationId xmlns:a16="http://schemas.microsoft.com/office/drawing/2014/main" id="{863927F8-9C9C-1F3E-A03B-FB49FF3DDABC}"/>
              </a:ext>
            </a:extLst>
          </p:cNvPr>
          <p:cNvPicPr>
            <a:picLocks noChangeAspect="1"/>
          </p:cNvPicPr>
          <p:nvPr/>
        </p:nvPicPr>
        <p:blipFill>
          <a:blip r:embed="rId2"/>
          <a:stretch>
            <a:fillRect/>
          </a:stretch>
        </p:blipFill>
        <p:spPr>
          <a:xfrm>
            <a:off x="0" y="1163075"/>
            <a:ext cx="9753600" cy="3625479"/>
          </a:xfrm>
          <a:prstGeom prst="rect">
            <a:avLst/>
          </a:prstGeom>
        </p:spPr>
      </p:pic>
    </p:spTree>
    <p:extLst>
      <p:ext uri="{BB962C8B-B14F-4D97-AF65-F5344CB8AC3E}">
        <p14:creationId xmlns:p14="http://schemas.microsoft.com/office/powerpoint/2010/main" val="1139523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CD4AF7-32B3-ACAA-6436-1BA46B18982A}"/>
              </a:ext>
            </a:extLst>
          </p:cNvPr>
          <p:cNvPicPr>
            <a:picLocks noChangeAspect="1"/>
          </p:cNvPicPr>
          <p:nvPr/>
        </p:nvPicPr>
        <p:blipFill>
          <a:blip r:embed="rId2"/>
          <a:stretch>
            <a:fillRect/>
          </a:stretch>
        </p:blipFill>
        <p:spPr>
          <a:xfrm>
            <a:off x="304800" y="304800"/>
            <a:ext cx="3952875" cy="4832695"/>
          </a:xfrm>
          <a:prstGeom prst="rect">
            <a:avLst/>
          </a:prstGeom>
        </p:spPr>
      </p:pic>
      <p:pic>
        <p:nvPicPr>
          <p:cNvPr id="6" name="Picture 5">
            <a:extLst>
              <a:ext uri="{FF2B5EF4-FFF2-40B4-BE49-F238E27FC236}">
                <a16:creationId xmlns:a16="http://schemas.microsoft.com/office/drawing/2014/main" id="{478B77B1-3248-11AA-23F2-CC0936E859DF}"/>
              </a:ext>
            </a:extLst>
          </p:cNvPr>
          <p:cNvPicPr>
            <a:picLocks noChangeAspect="1"/>
          </p:cNvPicPr>
          <p:nvPr/>
        </p:nvPicPr>
        <p:blipFill>
          <a:blip r:embed="rId3"/>
          <a:stretch>
            <a:fillRect/>
          </a:stretch>
        </p:blipFill>
        <p:spPr>
          <a:xfrm>
            <a:off x="4257675" y="810615"/>
            <a:ext cx="7906853" cy="1886213"/>
          </a:xfrm>
          <a:prstGeom prst="rect">
            <a:avLst/>
          </a:prstGeom>
        </p:spPr>
      </p:pic>
      <p:sp>
        <p:nvSpPr>
          <p:cNvPr id="8" name="TextBox 7">
            <a:extLst>
              <a:ext uri="{FF2B5EF4-FFF2-40B4-BE49-F238E27FC236}">
                <a16:creationId xmlns:a16="http://schemas.microsoft.com/office/drawing/2014/main" id="{E7A74346-818F-AB94-5825-F5C77BD584BE}"/>
              </a:ext>
            </a:extLst>
          </p:cNvPr>
          <p:cNvSpPr txBox="1"/>
          <p:nvPr/>
        </p:nvSpPr>
        <p:spPr>
          <a:xfrm>
            <a:off x="4648200" y="2971800"/>
            <a:ext cx="7239000" cy="3139321"/>
          </a:xfrm>
          <a:prstGeom prst="rect">
            <a:avLst/>
          </a:prstGeom>
          <a:noFill/>
        </p:spPr>
        <p:txBody>
          <a:bodyPr wrap="square" rtlCol="0">
            <a:spAutoFit/>
          </a:bodyPr>
          <a:lstStyle/>
          <a:p>
            <a:r>
              <a:rPr lang="en-US" dirty="0"/>
              <a:t>Here we want to track when the app reads the file. As we know we NEED to call the OS to do that. </a:t>
            </a:r>
            <a:br>
              <a:rPr lang="en-US" dirty="0"/>
            </a:br>
            <a:r>
              <a:rPr lang="en-US" dirty="0"/>
              <a:t>Thus, having symbols to identify the function that helps a lot. </a:t>
            </a:r>
          </a:p>
          <a:p>
            <a:r>
              <a:rPr lang="en-US" dirty="0"/>
              <a:t>On this case refer to </a:t>
            </a:r>
          </a:p>
          <a:p>
            <a:r>
              <a:rPr lang="en-US" dirty="0">
                <a:hlinkClick r:id="rId4"/>
              </a:rPr>
              <a:t>https://learn.microsoft.com/en-us/windows/win32/api/fileapi/nf-fileapi-getfileattributesw</a:t>
            </a:r>
            <a:endParaRPr lang="en-US" dirty="0"/>
          </a:p>
          <a:p>
            <a:r>
              <a:rPr lang="en-US" b="1" dirty="0" err="1"/>
              <a:t>GetFileAttributesW</a:t>
            </a:r>
            <a:r>
              <a:rPr lang="en-US" b="1" dirty="0"/>
              <a:t> </a:t>
            </a:r>
          </a:p>
          <a:p>
            <a:r>
              <a:rPr lang="en-US" dirty="0"/>
              <a:t>Or </a:t>
            </a:r>
            <a:br>
              <a:rPr lang="en-US" dirty="0"/>
            </a:br>
            <a:r>
              <a:rPr lang="en-US" b="1" dirty="0" err="1"/>
              <a:t>GetFileAttributesA</a:t>
            </a:r>
            <a:endParaRPr lang="en-US" b="1" dirty="0"/>
          </a:p>
          <a:p>
            <a:r>
              <a:rPr lang="en-US" b="1" dirty="0"/>
              <a:t>(this does not read the file just the attributes) </a:t>
            </a:r>
          </a:p>
          <a:p>
            <a:r>
              <a:rPr lang="en-US" b="1" dirty="0" err="1"/>
              <a:t>ReadFile</a:t>
            </a:r>
            <a:r>
              <a:rPr lang="en-US" b="1" dirty="0"/>
              <a:t> (this is the one) </a:t>
            </a:r>
          </a:p>
        </p:txBody>
      </p:sp>
      <p:pic>
        <p:nvPicPr>
          <p:cNvPr id="10" name="Picture 9">
            <a:extLst>
              <a:ext uri="{FF2B5EF4-FFF2-40B4-BE49-F238E27FC236}">
                <a16:creationId xmlns:a16="http://schemas.microsoft.com/office/drawing/2014/main" id="{A2469C93-ED9B-3A9E-7464-BF387EC58295}"/>
              </a:ext>
            </a:extLst>
          </p:cNvPr>
          <p:cNvPicPr>
            <a:picLocks noChangeAspect="1"/>
          </p:cNvPicPr>
          <p:nvPr/>
        </p:nvPicPr>
        <p:blipFill>
          <a:blip r:embed="rId5"/>
          <a:stretch>
            <a:fillRect/>
          </a:stretch>
        </p:blipFill>
        <p:spPr>
          <a:xfrm>
            <a:off x="0" y="6070827"/>
            <a:ext cx="7097115" cy="828791"/>
          </a:xfrm>
          <a:prstGeom prst="rect">
            <a:avLst/>
          </a:prstGeom>
        </p:spPr>
      </p:pic>
    </p:spTree>
    <p:extLst>
      <p:ext uri="{BB962C8B-B14F-4D97-AF65-F5344CB8AC3E}">
        <p14:creationId xmlns:p14="http://schemas.microsoft.com/office/powerpoint/2010/main" val="3734295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AE0B43-B9C0-1C48-CF83-CAFE0137C0E9}"/>
              </a:ext>
            </a:extLst>
          </p:cNvPr>
          <p:cNvSpPr>
            <a:spLocks noGrp="1"/>
          </p:cNvSpPr>
          <p:nvPr>
            <p:ph sz="half" idx="2"/>
          </p:nvPr>
        </p:nvSpPr>
        <p:spPr>
          <a:xfrm>
            <a:off x="7696200" y="1066800"/>
            <a:ext cx="4343400" cy="4270375"/>
          </a:xfrm>
        </p:spPr>
        <p:txBody>
          <a:bodyPr/>
          <a:lstStyle/>
          <a:p>
            <a:r>
              <a:rPr lang="en-US" dirty="0"/>
              <a:t>When the Open File dialog shows. </a:t>
            </a:r>
          </a:p>
          <a:p>
            <a:r>
              <a:rPr lang="en-US" dirty="0"/>
              <a:t>Now back to </a:t>
            </a:r>
            <a:r>
              <a:rPr lang="en-US" dirty="0" err="1"/>
              <a:t>Windbg</a:t>
            </a:r>
            <a:r>
              <a:rPr lang="en-US" dirty="0"/>
              <a:t>.</a:t>
            </a:r>
          </a:p>
          <a:p>
            <a:endParaRPr lang="en-US" dirty="0"/>
          </a:p>
        </p:txBody>
      </p:sp>
      <p:pic>
        <p:nvPicPr>
          <p:cNvPr id="6" name="Picture 5">
            <a:extLst>
              <a:ext uri="{FF2B5EF4-FFF2-40B4-BE49-F238E27FC236}">
                <a16:creationId xmlns:a16="http://schemas.microsoft.com/office/drawing/2014/main" id="{CC321FAF-36C9-6D81-CAF8-3FB3EABE1407}"/>
              </a:ext>
            </a:extLst>
          </p:cNvPr>
          <p:cNvPicPr>
            <a:picLocks noChangeAspect="1"/>
          </p:cNvPicPr>
          <p:nvPr/>
        </p:nvPicPr>
        <p:blipFill>
          <a:blip r:embed="rId3"/>
          <a:stretch>
            <a:fillRect/>
          </a:stretch>
        </p:blipFill>
        <p:spPr>
          <a:xfrm>
            <a:off x="152400" y="152400"/>
            <a:ext cx="8173591" cy="838317"/>
          </a:xfrm>
          <a:prstGeom prst="rect">
            <a:avLst/>
          </a:prstGeom>
        </p:spPr>
      </p:pic>
      <p:pic>
        <p:nvPicPr>
          <p:cNvPr id="8" name="Picture 7">
            <a:extLst>
              <a:ext uri="{FF2B5EF4-FFF2-40B4-BE49-F238E27FC236}">
                <a16:creationId xmlns:a16="http://schemas.microsoft.com/office/drawing/2014/main" id="{5A763763-DB5B-26F9-A623-8022BD85200D}"/>
              </a:ext>
            </a:extLst>
          </p:cNvPr>
          <p:cNvPicPr>
            <a:picLocks noChangeAspect="1"/>
          </p:cNvPicPr>
          <p:nvPr/>
        </p:nvPicPr>
        <p:blipFill>
          <a:blip r:embed="rId4"/>
          <a:stretch>
            <a:fillRect/>
          </a:stretch>
        </p:blipFill>
        <p:spPr>
          <a:xfrm>
            <a:off x="304800" y="2123896"/>
            <a:ext cx="10259857" cy="1286054"/>
          </a:xfrm>
          <a:prstGeom prst="rect">
            <a:avLst/>
          </a:prstGeom>
        </p:spPr>
      </p:pic>
      <p:pic>
        <p:nvPicPr>
          <p:cNvPr id="10" name="Picture 9">
            <a:extLst>
              <a:ext uri="{FF2B5EF4-FFF2-40B4-BE49-F238E27FC236}">
                <a16:creationId xmlns:a16="http://schemas.microsoft.com/office/drawing/2014/main" id="{EF61FF70-5AFE-36ED-49D1-A1707FADFA62}"/>
              </a:ext>
            </a:extLst>
          </p:cNvPr>
          <p:cNvPicPr>
            <a:picLocks noChangeAspect="1"/>
          </p:cNvPicPr>
          <p:nvPr/>
        </p:nvPicPr>
        <p:blipFill>
          <a:blip r:embed="rId5"/>
          <a:stretch>
            <a:fillRect/>
          </a:stretch>
        </p:blipFill>
        <p:spPr>
          <a:xfrm>
            <a:off x="304800" y="3825798"/>
            <a:ext cx="10736173" cy="1095528"/>
          </a:xfrm>
          <a:prstGeom prst="rect">
            <a:avLst/>
          </a:prstGeom>
        </p:spPr>
      </p:pic>
      <p:pic>
        <p:nvPicPr>
          <p:cNvPr id="12" name="Picture 11">
            <a:extLst>
              <a:ext uri="{FF2B5EF4-FFF2-40B4-BE49-F238E27FC236}">
                <a16:creationId xmlns:a16="http://schemas.microsoft.com/office/drawing/2014/main" id="{3A4B497D-F2E4-7798-9254-F0B4AF87EE51}"/>
              </a:ext>
            </a:extLst>
          </p:cNvPr>
          <p:cNvPicPr>
            <a:picLocks noChangeAspect="1"/>
          </p:cNvPicPr>
          <p:nvPr/>
        </p:nvPicPr>
        <p:blipFill>
          <a:blip r:embed="rId6"/>
          <a:stretch>
            <a:fillRect/>
          </a:stretch>
        </p:blipFill>
        <p:spPr>
          <a:xfrm>
            <a:off x="304800" y="5029200"/>
            <a:ext cx="7011378" cy="2095792"/>
          </a:xfrm>
          <a:prstGeom prst="rect">
            <a:avLst/>
          </a:prstGeom>
        </p:spPr>
      </p:pic>
    </p:spTree>
    <p:extLst>
      <p:ext uri="{BB962C8B-B14F-4D97-AF65-F5344CB8AC3E}">
        <p14:creationId xmlns:p14="http://schemas.microsoft.com/office/powerpoint/2010/main" val="2299700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1441-E794-1002-8CBF-BECCB87B84D0}"/>
              </a:ext>
            </a:extLst>
          </p:cNvPr>
          <p:cNvSpPr>
            <a:spLocks noGrp="1"/>
          </p:cNvSpPr>
          <p:nvPr>
            <p:ph type="title"/>
          </p:nvPr>
        </p:nvSpPr>
        <p:spPr/>
        <p:txBody>
          <a:bodyPr/>
          <a:lstStyle/>
          <a:p>
            <a:r>
              <a:rPr lang="en-US" dirty="0"/>
              <a:t>Breakpoints, </a:t>
            </a:r>
            <a:r>
              <a:rPr lang="en-US" dirty="0" err="1"/>
              <a:t>Busquedas</a:t>
            </a:r>
            <a:r>
              <a:rPr lang="en-US" dirty="0"/>
              <a:t> </a:t>
            </a:r>
            <a:r>
              <a:rPr lang="en-US" dirty="0" err="1"/>
              <a:t>en</a:t>
            </a:r>
            <a:r>
              <a:rPr lang="en-US" dirty="0"/>
              <a:t> TTD</a:t>
            </a:r>
          </a:p>
        </p:txBody>
      </p:sp>
      <p:sp>
        <p:nvSpPr>
          <p:cNvPr id="3" name="Content Placeholder 2">
            <a:extLst>
              <a:ext uri="{FF2B5EF4-FFF2-40B4-BE49-F238E27FC236}">
                <a16:creationId xmlns:a16="http://schemas.microsoft.com/office/drawing/2014/main" id="{5E6237EE-539F-E8F1-A2D8-8EAF083692AE}"/>
              </a:ext>
            </a:extLst>
          </p:cNvPr>
          <p:cNvSpPr>
            <a:spLocks noGrp="1"/>
          </p:cNvSpPr>
          <p:nvPr>
            <p:ph sz="half" idx="1"/>
          </p:nvPr>
        </p:nvSpPr>
        <p:spPr/>
        <p:txBody>
          <a:bodyPr>
            <a:normAutofit fontScale="85000" lnSpcReduction="10000"/>
          </a:bodyPr>
          <a:lstStyle/>
          <a:p>
            <a:r>
              <a:rPr lang="en-US" dirty="0"/>
              <a:t>Breakpoints (</a:t>
            </a:r>
            <a:r>
              <a:rPr lang="es-ES" dirty="0">
                <a:hlinkClick r:id="rId3"/>
              </a:rPr>
              <a:t>Usar puntos de interrupción en el depurador - Visual Studio (Windows) | Microsoft </a:t>
            </a:r>
            <a:r>
              <a:rPr lang="es-ES" dirty="0" err="1">
                <a:hlinkClick r:id="rId3"/>
              </a:rPr>
              <a:t>Learn</a:t>
            </a:r>
            <a:r>
              <a:rPr lang="en-US" dirty="0"/>
              <a:t>)</a:t>
            </a:r>
          </a:p>
          <a:p>
            <a:pPr algn="l"/>
            <a:r>
              <a:rPr lang="es-ES" b="0" i="0" dirty="0">
                <a:solidFill>
                  <a:srgbClr val="E6E6E6"/>
                </a:solidFill>
                <a:effectLst/>
                <a:latin typeface="Segoe UI" panose="020B0502040204020203" pitchFamily="34" charset="0"/>
              </a:rPr>
              <a:t>Los puntos de interrupción constituyen una de las técnicas de depuración más importantes en los cuadros de herramientas de los desarrolladores. Los puntos de interrupción se establecen donde se quiere pausar la ejecución del depurador. Por ejemplo, puede que quiera ver el estado de las variables de código o echar un vistazo a la pila de llamadas de un punto de interrupción determinado. Si está intentando resolver una advertencia o un problema mientras usa puntos de interrupción, vea </a:t>
            </a:r>
            <a:r>
              <a:rPr lang="es-ES" b="0" i="0" u="none" strike="noStrike" dirty="0">
                <a:solidFill>
                  <a:srgbClr val="E6E6E6"/>
                </a:solidFill>
                <a:effectLst/>
                <a:latin typeface="Segoe UI" panose="020B0502040204020203" pitchFamily="34" charset="0"/>
                <a:hlinkClick r:id="rId4"/>
              </a:rPr>
              <a:t>Solución de problemas de puntos de interrupción en el depurador de Visual Studio</a:t>
            </a:r>
            <a:r>
              <a:rPr lang="es-ES" b="0" i="0" dirty="0">
                <a:solidFill>
                  <a:srgbClr val="E6E6E6"/>
                </a:solidFill>
                <a:effectLst/>
                <a:latin typeface="Segoe UI" panose="020B0502040204020203" pitchFamily="34" charset="0"/>
              </a:rPr>
              <a:t>.</a:t>
            </a:r>
          </a:p>
          <a:p>
            <a:pPr marL="0" indent="0" algn="l">
              <a:buNone/>
            </a:pPr>
            <a:endParaRPr lang="es-ES" b="1" i="0" dirty="0">
              <a:solidFill>
                <a:srgbClr val="E6E6E6"/>
              </a:solidFill>
              <a:effectLst/>
              <a:latin typeface="Segoe UI" panose="020B0502040204020203" pitchFamily="34" charset="0"/>
            </a:endParaRPr>
          </a:p>
        </p:txBody>
      </p:sp>
      <p:sp>
        <p:nvSpPr>
          <p:cNvPr id="4" name="Content Placeholder 3">
            <a:extLst>
              <a:ext uri="{FF2B5EF4-FFF2-40B4-BE49-F238E27FC236}">
                <a16:creationId xmlns:a16="http://schemas.microsoft.com/office/drawing/2014/main" id="{99EADD4B-FD33-6D83-1485-BA8529B244C5}"/>
              </a:ext>
            </a:extLst>
          </p:cNvPr>
          <p:cNvSpPr>
            <a:spLocks noGrp="1"/>
          </p:cNvSpPr>
          <p:nvPr>
            <p:ph sz="half" idx="2"/>
          </p:nvPr>
        </p:nvSpPr>
        <p:spPr/>
        <p:txBody>
          <a:bodyPr>
            <a:normAutofit fontScale="85000" lnSpcReduction="10000"/>
          </a:bodyPr>
          <a:lstStyle/>
          <a:p>
            <a:r>
              <a:rPr lang="en-US" dirty="0"/>
              <a:t>Breakpoint </a:t>
            </a:r>
            <a:r>
              <a:rPr lang="en-US" dirty="0" err="1"/>
              <a:t>pueden</a:t>
            </a:r>
            <a:r>
              <a:rPr lang="en-US" dirty="0"/>
              <a:t> ser Software or Hardware. (</a:t>
            </a:r>
            <a:r>
              <a:rPr lang="en-US" dirty="0">
                <a:hlinkClick r:id="rId5"/>
              </a:rPr>
              <a:t>debugging - What is the difference between hardware and software breakpoints? - Stack Overflow</a:t>
            </a:r>
            <a:r>
              <a:rPr lang="en-US" dirty="0"/>
              <a:t>)</a:t>
            </a:r>
          </a:p>
          <a:p>
            <a:r>
              <a:rPr lang="es-CR" dirty="0" err="1"/>
              <a:t>Breakpoints</a:t>
            </a:r>
            <a:r>
              <a:rPr lang="es-CR" dirty="0"/>
              <a:t> en es código que genera la instrucción por ejemplo en X86 y x86_64 es la instrucción: </a:t>
            </a:r>
          </a:p>
          <a:p>
            <a:r>
              <a:rPr lang="en-US" dirty="0"/>
              <a:t>0xcc, INT 3</a:t>
            </a:r>
          </a:p>
          <a:p>
            <a:r>
              <a:rPr lang="es-CR" dirty="0" err="1"/>
              <a:t>Breakpoint</a:t>
            </a:r>
            <a:r>
              <a:rPr lang="es-CR" dirty="0"/>
              <a:t> pueden ser muy caros desde la perspectiva que </a:t>
            </a:r>
            <a:r>
              <a:rPr lang="es-CR" dirty="0" err="1"/>
              <a:t>interrupe</a:t>
            </a:r>
            <a:r>
              <a:rPr lang="es-CR" dirty="0"/>
              <a:t> todo el proceso (en el caso de </a:t>
            </a:r>
            <a:r>
              <a:rPr lang="es-CR" dirty="0" err="1"/>
              <a:t>Kernel</a:t>
            </a:r>
            <a:r>
              <a:rPr lang="es-CR" dirty="0"/>
              <a:t> </a:t>
            </a:r>
            <a:r>
              <a:rPr lang="es-CR" dirty="0" err="1"/>
              <a:t>debug</a:t>
            </a:r>
            <a:r>
              <a:rPr lang="es-CR" dirty="0"/>
              <a:t> pausa todo el </a:t>
            </a:r>
            <a:r>
              <a:rPr lang="es-CR" dirty="0" err="1"/>
              <a:t>Systema</a:t>
            </a:r>
            <a:r>
              <a:rPr lang="es-CR" dirty="0"/>
              <a:t>) </a:t>
            </a:r>
          </a:p>
          <a:p>
            <a:r>
              <a:rPr lang="es-CR" dirty="0"/>
              <a:t>TTD nos permite realizar una </a:t>
            </a:r>
            <a:r>
              <a:rPr lang="es-CR" dirty="0" err="1"/>
              <a:t>grabacion</a:t>
            </a:r>
            <a:r>
              <a:rPr lang="es-CR" dirty="0"/>
              <a:t> y esto nos da herramientas para buscar ejecuciones en lugar de usar </a:t>
            </a:r>
            <a:r>
              <a:rPr lang="es-CR" dirty="0" err="1"/>
              <a:t>breakpoints</a:t>
            </a:r>
            <a:endParaRPr lang="es-CR" dirty="0"/>
          </a:p>
        </p:txBody>
      </p:sp>
    </p:spTree>
    <p:extLst>
      <p:ext uri="{BB962C8B-B14F-4D97-AF65-F5344CB8AC3E}">
        <p14:creationId xmlns:p14="http://schemas.microsoft.com/office/powerpoint/2010/main" val="399728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E590E-76EB-AAED-DD19-AAD9586F49E5}"/>
              </a:ext>
            </a:extLst>
          </p:cNvPr>
          <p:cNvSpPr>
            <a:spLocks noGrp="1"/>
          </p:cNvSpPr>
          <p:nvPr>
            <p:ph type="title"/>
          </p:nvPr>
        </p:nvSpPr>
        <p:spPr>
          <a:xfrm>
            <a:off x="1524000" y="457200"/>
            <a:ext cx="9144000" cy="1143000"/>
          </a:xfrm>
        </p:spPr>
        <p:txBody>
          <a:bodyPr anchor="b">
            <a:normAutofit/>
          </a:bodyPr>
          <a:lstStyle/>
          <a:p>
            <a:r>
              <a:rPr lang="en-US" dirty="0"/>
              <a:t>The stack</a:t>
            </a:r>
          </a:p>
        </p:txBody>
      </p:sp>
      <p:pic>
        <p:nvPicPr>
          <p:cNvPr id="6" name="Picture 5" descr="A screenshot of a computer&#10;&#10;Description automatically generated">
            <a:extLst>
              <a:ext uri="{FF2B5EF4-FFF2-40B4-BE49-F238E27FC236}">
                <a16:creationId xmlns:a16="http://schemas.microsoft.com/office/drawing/2014/main" id="{715786CC-B6C1-C712-FF54-A94CEF623BA0}"/>
              </a:ext>
            </a:extLst>
          </p:cNvPr>
          <p:cNvPicPr>
            <a:picLocks noChangeAspect="1"/>
          </p:cNvPicPr>
          <p:nvPr/>
        </p:nvPicPr>
        <p:blipFill>
          <a:blip r:embed="rId2"/>
          <a:stretch>
            <a:fillRect/>
          </a:stretch>
        </p:blipFill>
        <p:spPr>
          <a:xfrm>
            <a:off x="3622261" y="1828800"/>
            <a:ext cx="4947478" cy="4267200"/>
          </a:xfrm>
          <a:prstGeom prst="rect">
            <a:avLst/>
          </a:prstGeom>
          <a:noFill/>
        </p:spPr>
      </p:pic>
    </p:spTree>
    <p:extLst>
      <p:ext uri="{BB962C8B-B14F-4D97-AF65-F5344CB8AC3E}">
        <p14:creationId xmlns:p14="http://schemas.microsoft.com/office/powerpoint/2010/main" val="1567692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A1A2-66C7-5BC6-0998-98B6EE108858}"/>
              </a:ext>
            </a:extLst>
          </p:cNvPr>
          <p:cNvSpPr>
            <a:spLocks noGrp="1"/>
          </p:cNvSpPr>
          <p:nvPr>
            <p:ph type="title"/>
          </p:nvPr>
        </p:nvSpPr>
        <p:spPr/>
        <p:txBody>
          <a:bodyPr/>
          <a:lstStyle/>
          <a:p>
            <a:r>
              <a:rPr lang="en-US" dirty="0"/>
              <a:t>disassembly</a:t>
            </a:r>
          </a:p>
        </p:txBody>
      </p:sp>
      <p:pic>
        <p:nvPicPr>
          <p:cNvPr id="5" name="Content Placeholder 4">
            <a:extLst>
              <a:ext uri="{FF2B5EF4-FFF2-40B4-BE49-F238E27FC236}">
                <a16:creationId xmlns:a16="http://schemas.microsoft.com/office/drawing/2014/main" id="{1BB0F41F-9DB1-7AAF-9AE0-48904D47C9EE}"/>
              </a:ext>
            </a:extLst>
          </p:cNvPr>
          <p:cNvPicPr>
            <a:picLocks noGrp="1" noChangeAspect="1"/>
          </p:cNvPicPr>
          <p:nvPr>
            <p:ph idx="1"/>
          </p:nvPr>
        </p:nvPicPr>
        <p:blipFill>
          <a:blip r:embed="rId2"/>
          <a:stretch>
            <a:fillRect/>
          </a:stretch>
        </p:blipFill>
        <p:spPr>
          <a:xfrm>
            <a:off x="0" y="1938129"/>
            <a:ext cx="5563376" cy="2981741"/>
          </a:xfrm>
        </p:spPr>
      </p:pic>
      <p:pic>
        <p:nvPicPr>
          <p:cNvPr id="7" name="Picture 6">
            <a:extLst>
              <a:ext uri="{FF2B5EF4-FFF2-40B4-BE49-F238E27FC236}">
                <a16:creationId xmlns:a16="http://schemas.microsoft.com/office/drawing/2014/main" id="{3EA05390-047E-BAF4-296E-A631521E9E3D}"/>
              </a:ext>
            </a:extLst>
          </p:cNvPr>
          <p:cNvPicPr>
            <a:picLocks noChangeAspect="1"/>
          </p:cNvPicPr>
          <p:nvPr/>
        </p:nvPicPr>
        <p:blipFill>
          <a:blip r:embed="rId3"/>
          <a:stretch>
            <a:fillRect/>
          </a:stretch>
        </p:blipFill>
        <p:spPr>
          <a:xfrm>
            <a:off x="5678825" y="1219200"/>
            <a:ext cx="6513175" cy="4901482"/>
          </a:xfrm>
          <a:prstGeom prst="rect">
            <a:avLst/>
          </a:prstGeom>
        </p:spPr>
      </p:pic>
    </p:spTree>
    <p:extLst>
      <p:ext uri="{BB962C8B-B14F-4D97-AF65-F5344CB8AC3E}">
        <p14:creationId xmlns:p14="http://schemas.microsoft.com/office/powerpoint/2010/main" val="2016732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3D245-918D-9066-5980-A947D7B1C2F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F69BBB4-451E-0C7A-1CD8-22D6DFC6E7A4}"/>
              </a:ext>
            </a:extLst>
          </p:cNvPr>
          <p:cNvPicPr>
            <a:picLocks noChangeAspect="1"/>
          </p:cNvPicPr>
          <p:nvPr/>
        </p:nvPicPr>
        <p:blipFill>
          <a:blip r:embed="rId2"/>
          <a:stretch>
            <a:fillRect/>
          </a:stretch>
        </p:blipFill>
        <p:spPr>
          <a:xfrm>
            <a:off x="0" y="113837"/>
            <a:ext cx="8878539" cy="6630325"/>
          </a:xfrm>
          <a:prstGeom prst="rect">
            <a:avLst/>
          </a:prstGeom>
        </p:spPr>
      </p:pic>
    </p:spTree>
    <p:extLst>
      <p:ext uri="{BB962C8B-B14F-4D97-AF65-F5344CB8AC3E}">
        <p14:creationId xmlns:p14="http://schemas.microsoft.com/office/powerpoint/2010/main" val="1746831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05EE-9F7D-127F-6F92-8CFC642736DD}"/>
              </a:ext>
            </a:extLst>
          </p:cNvPr>
          <p:cNvSpPr>
            <a:spLocks noGrp="1"/>
          </p:cNvSpPr>
          <p:nvPr>
            <p:ph type="title"/>
          </p:nvPr>
        </p:nvSpPr>
        <p:spPr>
          <a:xfrm>
            <a:off x="1524000" y="457200"/>
            <a:ext cx="9144000" cy="1143000"/>
          </a:xfrm>
        </p:spPr>
        <p:txBody>
          <a:bodyPr anchor="b">
            <a:normAutofit/>
          </a:bodyPr>
          <a:lstStyle/>
          <a:p>
            <a:r>
              <a:rPr lang="es-CR" dirty="0"/>
              <a:t>Que hace esa función</a:t>
            </a:r>
          </a:p>
        </p:txBody>
      </p:sp>
      <p:sp>
        <p:nvSpPr>
          <p:cNvPr id="3" name="Content Placeholder 2">
            <a:extLst>
              <a:ext uri="{FF2B5EF4-FFF2-40B4-BE49-F238E27FC236}">
                <a16:creationId xmlns:a16="http://schemas.microsoft.com/office/drawing/2014/main" id="{F1CEC6CD-A976-69F3-3ACF-CF1937BC45E9}"/>
              </a:ext>
            </a:extLst>
          </p:cNvPr>
          <p:cNvSpPr>
            <a:spLocks noGrp="1"/>
          </p:cNvSpPr>
          <p:nvPr>
            <p:ph sz="half" idx="1"/>
          </p:nvPr>
        </p:nvSpPr>
        <p:spPr>
          <a:xfrm>
            <a:off x="1524000" y="1825625"/>
            <a:ext cx="4343400" cy="4270375"/>
          </a:xfrm>
        </p:spPr>
        <p:txBody>
          <a:bodyPr>
            <a:normAutofit lnSpcReduction="10000"/>
          </a:bodyPr>
          <a:lstStyle/>
          <a:p>
            <a:r>
              <a:rPr lang="es-CR" dirty="0">
                <a:hlinkClick r:id="rId2"/>
              </a:rPr>
              <a:t>Open and </a:t>
            </a:r>
            <a:r>
              <a:rPr lang="es-CR" dirty="0" err="1">
                <a:hlinkClick r:id="rId2"/>
              </a:rPr>
              <a:t>Save</a:t>
            </a:r>
            <a:r>
              <a:rPr lang="es-CR" dirty="0">
                <a:hlinkClick r:id="rId2"/>
              </a:rPr>
              <a:t> As </a:t>
            </a:r>
            <a:r>
              <a:rPr lang="es-CR" dirty="0" err="1">
                <a:hlinkClick r:id="rId2"/>
              </a:rPr>
              <a:t>dialog</a:t>
            </a:r>
            <a:r>
              <a:rPr lang="es-CR" dirty="0">
                <a:hlinkClick r:id="rId2"/>
              </a:rPr>
              <a:t> boxes - Win32 apps | Microsoft </a:t>
            </a:r>
            <a:r>
              <a:rPr lang="es-CR" dirty="0" err="1">
                <a:hlinkClick r:id="rId2"/>
              </a:rPr>
              <a:t>Learn</a:t>
            </a:r>
            <a:endParaRPr lang="es-CR" dirty="0"/>
          </a:p>
          <a:p>
            <a:r>
              <a:rPr lang="es-CR" dirty="0"/>
              <a:t>(no es una llamada directa (macro o </a:t>
            </a:r>
            <a:r>
              <a:rPr lang="es-CR" dirty="0" err="1"/>
              <a:t>redireccion</a:t>
            </a:r>
            <a:r>
              <a:rPr lang="es-CR" dirty="0"/>
              <a:t>) </a:t>
            </a:r>
          </a:p>
          <a:p>
            <a:r>
              <a:rPr lang="es-CR" dirty="0"/>
              <a:t>Como leemos cual archivo Abre o </a:t>
            </a:r>
            <a:r>
              <a:rPr lang="es-CR" dirty="0" err="1"/>
              <a:t>envia</a:t>
            </a:r>
            <a:r>
              <a:rPr lang="es-CR" dirty="0"/>
              <a:t> esta función? </a:t>
            </a:r>
          </a:p>
          <a:p>
            <a:r>
              <a:rPr lang="es-CR" dirty="0" err="1"/>
              <a:t>Busamos</a:t>
            </a:r>
            <a:r>
              <a:rPr lang="es-CR" dirty="0"/>
              <a:t> donde lee el valor (gracias a la información del WINAPI</a:t>
            </a:r>
          </a:p>
          <a:p>
            <a:r>
              <a:rPr lang="es-CR" dirty="0"/>
              <a:t>COMDLG32!CFileOpenSave::</a:t>
            </a:r>
            <a:r>
              <a:rPr lang="es-CR" dirty="0" err="1"/>
              <a:t>GetFileName</a:t>
            </a:r>
            <a:endParaRPr lang="es-CR" dirty="0"/>
          </a:p>
          <a:p>
            <a:pPr lvl="1"/>
            <a:r>
              <a:rPr lang="es-CR" dirty="0"/>
              <a:t>Podemos utilizar el comando LM para revisar esta función </a:t>
            </a:r>
          </a:p>
          <a:p>
            <a:endParaRPr lang="en-US" dirty="0"/>
          </a:p>
        </p:txBody>
      </p:sp>
      <p:pic>
        <p:nvPicPr>
          <p:cNvPr id="7" name="Content Placeholder 6">
            <a:extLst>
              <a:ext uri="{FF2B5EF4-FFF2-40B4-BE49-F238E27FC236}">
                <a16:creationId xmlns:a16="http://schemas.microsoft.com/office/drawing/2014/main" id="{85988243-CDBD-5D6D-E149-946A007A4D96}"/>
              </a:ext>
            </a:extLst>
          </p:cNvPr>
          <p:cNvPicPr>
            <a:picLocks noGrp="1" noChangeAspect="1"/>
          </p:cNvPicPr>
          <p:nvPr>
            <p:ph sz="half" idx="2"/>
          </p:nvPr>
        </p:nvPicPr>
        <p:blipFill>
          <a:blip r:embed="rId3"/>
          <a:stretch>
            <a:fillRect/>
          </a:stretch>
        </p:blipFill>
        <p:spPr>
          <a:xfrm>
            <a:off x="6324600" y="2028000"/>
            <a:ext cx="4343400" cy="3865625"/>
          </a:xfrm>
          <a:noFill/>
        </p:spPr>
      </p:pic>
    </p:spTree>
    <p:extLst>
      <p:ext uri="{BB962C8B-B14F-4D97-AF65-F5344CB8AC3E}">
        <p14:creationId xmlns:p14="http://schemas.microsoft.com/office/powerpoint/2010/main" val="536326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EA84-A8A9-F532-0551-26FB86D1311D}"/>
              </a:ext>
            </a:extLst>
          </p:cNvPr>
          <p:cNvSpPr>
            <a:spLocks noGrp="1"/>
          </p:cNvSpPr>
          <p:nvPr>
            <p:ph type="title"/>
          </p:nvPr>
        </p:nvSpPr>
        <p:spPr/>
        <p:txBody>
          <a:bodyPr>
            <a:normAutofit fontScale="90000"/>
          </a:bodyPr>
          <a:lstStyle/>
          <a:p>
            <a:r>
              <a:rPr lang="es-CR" dirty="0"/>
              <a:t>Truco: Usar timeline para buscar funciones. </a:t>
            </a:r>
            <a:br>
              <a:rPr lang="es-CR" dirty="0"/>
            </a:br>
            <a:r>
              <a:rPr lang="es-CR" dirty="0"/>
              <a:t>Y usar el </a:t>
            </a:r>
            <a:r>
              <a:rPr lang="es-CR" dirty="0" err="1"/>
              <a:t>commando</a:t>
            </a:r>
            <a:r>
              <a:rPr lang="es-CR" dirty="0"/>
              <a:t> DX.</a:t>
            </a:r>
          </a:p>
        </p:txBody>
      </p:sp>
      <p:sp>
        <p:nvSpPr>
          <p:cNvPr id="3" name="Content Placeholder 2">
            <a:extLst>
              <a:ext uri="{FF2B5EF4-FFF2-40B4-BE49-F238E27FC236}">
                <a16:creationId xmlns:a16="http://schemas.microsoft.com/office/drawing/2014/main" id="{B90AD9D9-7B56-E000-F6E9-C2D9EB57425C}"/>
              </a:ext>
            </a:extLst>
          </p:cNvPr>
          <p:cNvSpPr>
            <a:spLocks noGrp="1"/>
          </p:cNvSpPr>
          <p:nvPr>
            <p:ph sz="half" idx="1"/>
          </p:nvPr>
        </p:nvSpPr>
        <p:spPr/>
        <p:txBody>
          <a:bodyPr/>
          <a:lstStyle/>
          <a:p>
            <a:r>
              <a:rPr lang="en-US" dirty="0" err="1"/>
              <a:t>Cuando</a:t>
            </a:r>
            <a:r>
              <a:rPr lang="en-US" dirty="0"/>
              <a:t> </a:t>
            </a:r>
            <a:r>
              <a:rPr lang="en-US" dirty="0" err="1"/>
              <a:t>tenermos</a:t>
            </a:r>
            <a:r>
              <a:rPr lang="en-US" dirty="0"/>
              <a:t> Time Travel Debugs (TTD) Podemos </a:t>
            </a:r>
            <a:r>
              <a:rPr lang="en-US" dirty="0" err="1"/>
              <a:t>utilizar</a:t>
            </a:r>
            <a:r>
              <a:rPr lang="en-US" dirty="0"/>
              <a:t> </a:t>
            </a:r>
            <a:r>
              <a:rPr lang="en-US" dirty="0" err="1"/>
              <a:t>el</a:t>
            </a:r>
            <a:r>
              <a:rPr lang="en-US" dirty="0"/>
              <a:t> Index para </a:t>
            </a:r>
            <a:r>
              <a:rPr lang="en-US" dirty="0" err="1"/>
              <a:t>buscar</a:t>
            </a:r>
            <a:r>
              <a:rPr lang="en-US" dirty="0"/>
              <a:t> </a:t>
            </a:r>
            <a:r>
              <a:rPr lang="en-US" dirty="0" err="1"/>
              <a:t>llamadas</a:t>
            </a:r>
            <a:r>
              <a:rPr lang="en-US" dirty="0"/>
              <a:t> a function, </a:t>
            </a:r>
            <a:r>
              <a:rPr lang="en-US" dirty="0" err="1"/>
              <a:t>excepciones</a:t>
            </a:r>
            <a:r>
              <a:rPr lang="en-US" dirty="0"/>
              <a:t>, </a:t>
            </a:r>
            <a:r>
              <a:rPr lang="en-US" dirty="0" err="1"/>
              <a:t>Escrituras</a:t>
            </a:r>
            <a:r>
              <a:rPr lang="en-US" dirty="0"/>
              <a:t>, </a:t>
            </a:r>
            <a:r>
              <a:rPr lang="en-US" dirty="0" err="1"/>
              <a:t>lecturas</a:t>
            </a:r>
            <a:r>
              <a:rPr lang="en-US" dirty="0"/>
              <a:t> a </a:t>
            </a:r>
            <a:r>
              <a:rPr lang="en-US" dirty="0" err="1"/>
              <a:t>memoria</a:t>
            </a:r>
            <a:r>
              <a:rPr lang="en-US" dirty="0"/>
              <a:t>. Etc.</a:t>
            </a:r>
          </a:p>
          <a:p>
            <a:r>
              <a:rPr lang="en-US" sz="1800" dirty="0">
                <a:solidFill>
                  <a:srgbClr val="333333"/>
                </a:solidFill>
                <a:effectLst/>
                <a:latin typeface="Segoe UI" panose="020B0502040204020203" pitchFamily="34" charset="0"/>
              </a:rPr>
              <a:t> </a:t>
            </a:r>
            <a:endParaRPr lang="en-US" dirty="0"/>
          </a:p>
        </p:txBody>
      </p:sp>
      <p:sp>
        <p:nvSpPr>
          <p:cNvPr id="4" name="Content Placeholder 3">
            <a:extLst>
              <a:ext uri="{FF2B5EF4-FFF2-40B4-BE49-F238E27FC236}">
                <a16:creationId xmlns:a16="http://schemas.microsoft.com/office/drawing/2014/main" id="{62EFD524-0A1D-7E85-3FC9-6C852D58FA57}"/>
              </a:ext>
            </a:extLst>
          </p:cNvPr>
          <p:cNvSpPr>
            <a:spLocks noGrp="1"/>
          </p:cNvSpPr>
          <p:nvPr>
            <p:ph sz="half" idx="2"/>
          </p:nvPr>
        </p:nvSpPr>
        <p:spPr/>
        <p:txBody>
          <a:bodyPr/>
          <a:lstStyle/>
          <a:p>
            <a:r>
              <a:rPr lang="en-US" sz="2000" dirty="0">
                <a:effectLst/>
                <a:latin typeface="Segoe UI" panose="020B0502040204020203" pitchFamily="34" charset="0"/>
                <a:hlinkClick r:id="rId2"/>
              </a:rPr>
              <a:t>Writing LINQ queries in </a:t>
            </a:r>
            <a:r>
              <a:rPr lang="en-US" sz="2000" dirty="0" err="1">
                <a:effectLst/>
                <a:latin typeface="Segoe UI" panose="020B0502040204020203" pitchFamily="34" charset="0"/>
                <a:hlinkClick r:id="rId2"/>
              </a:rPr>
              <a:t>WinDbg</a:t>
            </a:r>
            <a:endParaRPr lang="en-US" sz="2000" dirty="0">
              <a:effectLst/>
              <a:latin typeface="Segoe UI" panose="020B0502040204020203" pitchFamily="34" charset="0"/>
            </a:endParaRPr>
          </a:p>
          <a:p>
            <a:r>
              <a:rPr lang="en-US" dirty="0">
                <a:hlinkClick r:id="rId3"/>
              </a:rPr>
              <a:t>Time Travel Debugging queries | Microsoft Learn</a:t>
            </a:r>
            <a:endParaRPr lang="en-US" sz="2000" dirty="0">
              <a:effectLst/>
              <a:latin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DC9511D3-49A6-D41B-9716-ECFB0C7CCC64}"/>
              </a:ext>
            </a:extLst>
          </p:cNvPr>
          <p:cNvPicPr>
            <a:picLocks noChangeAspect="1"/>
          </p:cNvPicPr>
          <p:nvPr/>
        </p:nvPicPr>
        <p:blipFill>
          <a:blip r:embed="rId4"/>
          <a:stretch>
            <a:fillRect/>
          </a:stretch>
        </p:blipFill>
        <p:spPr>
          <a:xfrm>
            <a:off x="152400" y="3936148"/>
            <a:ext cx="7735380" cy="1895740"/>
          </a:xfrm>
          <a:prstGeom prst="rect">
            <a:avLst/>
          </a:prstGeom>
        </p:spPr>
      </p:pic>
      <p:pic>
        <p:nvPicPr>
          <p:cNvPr id="13" name="Picture 12">
            <a:extLst>
              <a:ext uri="{FF2B5EF4-FFF2-40B4-BE49-F238E27FC236}">
                <a16:creationId xmlns:a16="http://schemas.microsoft.com/office/drawing/2014/main" id="{850E4B72-4DCA-C8F5-9853-74656E2A73AD}"/>
              </a:ext>
            </a:extLst>
          </p:cNvPr>
          <p:cNvPicPr>
            <a:picLocks noChangeAspect="1"/>
          </p:cNvPicPr>
          <p:nvPr/>
        </p:nvPicPr>
        <p:blipFill>
          <a:blip r:embed="rId5"/>
          <a:stretch>
            <a:fillRect/>
          </a:stretch>
        </p:blipFill>
        <p:spPr>
          <a:xfrm>
            <a:off x="-9524" y="5911130"/>
            <a:ext cx="12192000" cy="979340"/>
          </a:xfrm>
          <a:prstGeom prst="rect">
            <a:avLst/>
          </a:prstGeom>
        </p:spPr>
      </p:pic>
    </p:spTree>
    <p:extLst>
      <p:ext uri="{BB962C8B-B14F-4D97-AF65-F5344CB8AC3E}">
        <p14:creationId xmlns:p14="http://schemas.microsoft.com/office/powerpoint/2010/main" val="1203200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54D26-A30F-BD12-A886-6A2DDB636641}"/>
              </a:ext>
            </a:extLst>
          </p:cNvPr>
          <p:cNvSpPr>
            <a:spLocks noGrp="1"/>
          </p:cNvSpPr>
          <p:nvPr>
            <p:ph type="title"/>
          </p:nvPr>
        </p:nvSpPr>
        <p:spPr/>
        <p:txBody>
          <a:bodyPr/>
          <a:lstStyle/>
          <a:p>
            <a:r>
              <a:rPr lang="es-CR" dirty="0"/>
              <a:t>DEMO2 aplicación pequeña </a:t>
            </a:r>
          </a:p>
        </p:txBody>
      </p:sp>
      <p:sp>
        <p:nvSpPr>
          <p:cNvPr id="4" name="Content Placeholder 3">
            <a:extLst>
              <a:ext uri="{FF2B5EF4-FFF2-40B4-BE49-F238E27FC236}">
                <a16:creationId xmlns:a16="http://schemas.microsoft.com/office/drawing/2014/main" id="{99D0CC12-0F99-5B46-0325-67CA2734C9BA}"/>
              </a:ext>
            </a:extLst>
          </p:cNvPr>
          <p:cNvSpPr>
            <a:spLocks noGrp="1"/>
          </p:cNvSpPr>
          <p:nvPr>
            <p:ph sz="half" idx="2"/>
          </p:nvPr>
        </p:nvSpPr>
        <p:spPr>
          <a:xfrm>
            <a:off x="1371600" y="1828800"/>
            <a:ext cx="4343400" cy="4270375"/>
          </a:xfrm>
        </p:spPr>
        <p:txBody>
          <a:bodyPr/>
          <a:lstStyle/>
          <a:p>
            <a:r>
              <a:rPr lang="es-CR" dirty="0"/>
              <a:t>El siguiente es una aplicación escrita para ejemplificar el uso de </a:t>
            </a:r>
            <a:r>
              <a:rPr lang="es-CR" dirty="0" err="1"/>
              <a:t>Assembly</a:t>
            </a:r>
            <a:r>
              <a:rPr lang="es-CR" dirty="0"/>
              <a:t>. </a:t>
            </a:r>
            <a:br>
              <a:rPr lang="es-CR" dirty="0"/>
            </a:br>
            <a:endParaRPr lang="es-CR" dirty="0"/>
          </a:p>
        </p:txBody>
      </p:sp>
    </p:spTree>
    <p:extLst>
      <p:ext uri="{BB962C8B-B14F-4D97-AF65-F5344CB8AC3E}">
        <p14:creationId xmlns:p14="http://schemas.microsoft.com/office/powerpoint/2010/main" val="137973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A073-5C4E-770F-246C-E18A57B67101}"/>
              </a:ext>
            </a:extLst>
          </p:cNvPr>
          <p:cNvSpPr>
            <a:spLocks noGrp="1"/>
          </p:cNvSpPr>
          <p:nvPr>
            <p:ph type="title"/>
          </p:nvPr>
        </p:nvSpPr>
        <p:spPr/>
        <p:txBody>
          <a:bodyPr/>
          <a:lstStyle/>
          <a:p>
            <a:r>
              <a:rPr lang="es-CR" dirty="0"/>
              <a:t>Que es ingeniería inversa(RE) y su relación con </a:t>
            </a:r>
            <a:r>
              <a:rPr lang="es-CR" dirty="0" err="1"/>
              <a:t>Debugging</a:t>
            </a:r>
            <a:r>
              <a:rPr lang="es-CR" dirty="0"/>
              <a:t> &amp; desarrollo</a:t>
            </a:r>
          </a:p>
        </p:txBody>
      </p:sp>
      <p:sp>
        <p:nvSpPr>
          <p:cNvPr id="3" name="Content Placeholder 2">
            <a:extLst>
              <a:ext uri="{FF2B5EF4-FFF2-40B4-BE49-F238E27FC236}">
                <a16:creationId xmlns:a16="http://schemas.microsoft.com/office/drawing/2014/main" id="{40552C11-3068-520E-121B-7EF93D3660C7}"/>
              </a:ext>
            </a:extLst>
          </p:cNvPr>
          <p:cNvSpPr>
            <a:spLocks noGrp="1"/>
          </p:cNvSpPr>
          <p:nvPr>
            <p:ph idx="1"/>
          </p:nvPr>
        </p:nvSpPr>
        <p:spPr/>
        <p:txBody>
          <a:bodyPr>
            <a:normAutofit fontScale="70000" lnSpcReduction="20000"/>
          </a:bodyPr>
          <a:lstStyle/>
          <a:p>
            <a:r>
              <a:rPr lang="es-CR" dirty="0"/>
              <a:t>La </a:t>
            </a:r>
            <a:r>
              <a:rPr lang="es-CR" b="1" dirty="0"/>
              <a:t>ingeniería inversa(RE)</a:t>
            </a:r>
            <a:r>
              <a:rPr lang="es-CR" dirty="0"/>
              <a:t> o </a:t>
            </a:r>
            <a:r>
              <a:rPr lang="es-CR" b="1" dirty="0" err="1"/>
              <a:t>retroingeniería</a:t>
            </a:r>
            <a:r>
              <a:rPr lang="es-CR" dirty="0"/>
              <a:t> es el proceso llevado a cabo con el objetivo de obtener información o un diseño a partir de un producto, con el fin de determinar cuáles son sus componentes y de qué manera interactúan entre sí y cuál fue el proceso de fabricación. </a:t>
            </a:r>
          </a:p>
          <a:p>
            <a:r>
              <a:rPr lang="es-CR" dirty="0"/>
              <a:t>El método se denomina así porque avanza en dirección opuesta a las tareas habituales de </a:t>
            </a:r>
            <a:r>
              <a:rPr lang="es-CR" dirty="0">
                <a:hlinkClick r:id="rId2" tooltip="Ingeniería"/>
              </a:rPr>
              <a:t>ingeniería</a:t>
            </a:r>
            <a:r>
              <a:rPr lang="es-CR" dirty="0"/>
              <a:t>, que consisten en utilizar datos técnicos para elaborar un producto determinado. </a:t>
            </a:r>
          </a:p>
          <a:p>
            <a:r>
              <a:rPr lang="es-CR" dirty="0"/>
              <a:t>Funciones para Ciberseguridad: Análisis estático Y forense, detección de vulnerabilidades, </a:t>
            </a:r>
            <a:r>
              <a:rPr lang="es-CR" dirty="0" err="1"/>
              <a:t>Debugging</a:t>
            </a:r>
            <a:r>
              <a:rPr lang="es-CR" dirty="0"/>
              <a:t>, </a:t>
            </a:r>
            <a:r>
              <a:rPr lang="es-CR" dirty="0" err="1"/>
              <a:t>DevSecOps</a:t>
            </a:r>
            <a:r>
              <a:rPr lang="es-CR"/>
              <a:t>.</a:t>
            </a:r>
            <a:endParaRPr lang="es-CR" dirty="0"/>
          </a:p>
          <a:p>
            <a:r>
              <a:rPr lang="es-CR" dirty="0"/>
              <a:t>Ejemplos: </a:t>
            </a:r>
          </a:p>
          <a:p>
            <a:pPr lvl="1"/>
            <a:r>
              <a:rPr lang="es-CR" dirty="0"/>
              <a:t>Samba</a:t>
            </a:r>
          </a:p>
          <a:p>
            <a:pPr lvl="1"/>
            <a:r>
              <a:rPr lang="es-CR" dirty="0" err="1"/>
              <a:t>Wine</a:t>
            </a:r>
            <a:endParaRPr lang="es-CR" dirty="0"/>
          </a:p>
          <a:p>
            <a:pPr lvl="1"/>
            <a:r>
              <a:rPr lang="es-CR" dirty="0"/>
              <a:t>Entre otros.</a:t>
            </a:r>
          </a:p>
          <a:p>
            <a:r>
              <a:rPr lang="es-CR" dirty="0"/>
              <a:t>Aplicaciones prácticas.</a:t>
            </a:r>
          </a:p>
          <a:p>
            <a:pPr lvl="1"/>
            <a:r>
              <a:rPr lang="es-CR" dirty="0"/>
              <a:t>Detectar patrones y llamados a Funciones ocultas. </a:t>
            </a:r>
          </a:p>
          <a:p>
            <a:pPr lvl="1"/>
            <a:r>
              <a:rPr lang="es-CR" dirty="0"/>
              <a:t>Detección de vulnerabilidades </a:t>
            </a:r>
          </a:p>
          <a:p>
            <a:pPr lvl="1"/>
            <a:r>
              <a:rPr lang="es-CR" dirty="0"/>
              <a:t>Determinar algoritmos de funcionamiento </a:t>
            </a:r>
          </a:p>
          <a:p>
            <a:pPr lvl="1"/>
            <a:r>
              <a:rPr lang="es-CR" dirty="0"/>
              <a:t>mejora de rendimiento a muy bajo nivel </a:t>
            </a:r>
          </a:p>
        </p:txBody>
      </p:sp>
      <p:pic>
        <p:nvPicPr>
          <p:cNvPr id="5" name="Picture 4" descr="Two men arm wrestling">
            <a:extLst>
              <a:ext uri="{FF2B5EF4-FFF2-40B4-BE49-F238E27FC236}">
                <a16:creationId xmlns:a16="http://schemas.microsoft.com/office/drawing/2014/main" id="{FFFA8CE5-8246-5B95-9B3F-384962824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3810000"/>
            <a:ext cx="4005262" cy="2873215"/>
          </a:xfrm>
          <a:prstGeom prst="rect">
            <a:avLst/>
          </a:prstGeom>
        </p:spPr>
      </p:pic>
    </p:spTree>
    <p:extLst>
      <p:ext uri="{BB962C8B-B14F-4D97-AF65-F5344CB8AC3E}">
        <p14:creationId xmlns:p14="http://schemas.microsoft.com/office/powerpoint/2010/main" val="3109577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8EFD-2317-6767-C421-64A1BD5C0D7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C211510-8CC6-3424-1513-17CEBC664C6B}"/>
              </a:ext>
            </a:extLst>
          </p:cNvPr>
          <p:cNvSpPr>
            <a:spLocks noGrp="1"/>
          </p:cNvSpPr>
          <p:nvPr>
            <p:ph sz="half" idx="1"/>
          </p:nvPr>
        </p:nvSpPr>
        <p:spPr/>
        <p:txBody>
          <a:bodyPr/>
          <a:lstStyle/>
          <a:p>
            <a:r>
              <a:rPr lang="en-US" dirty="0" err="1"/>
              <a:t>Cargar</a:t>
            </a:r>
            <a:r>
              <a:rPr lang="en-US" dirty="0"/>
              <a:t> </a:t>
            </a:r>
            <a:r>
              <a:rPr lang="en-US" dirty="0" err="1"/>
              <a:t>symbolos</a:t>
            </a:r>
            <a:r>
              <a:rPr lang="en-US" dirty="0"/>
              <a:t> privados (o que </a:t>
            </a:r>
            <a:r>
              <a:rPr lang="en-US" dirty="0" err="1"/>
              <a:t>requieran</a:t>
            </a:r>
            <a:r>
              <a:rPr lang="en-US" dirty="0"/>
              <a:t> ser </a:t>
            </a:r>
            <a:r>
              <a:rPr lang="en-US" dirty="0" err="1"/>
              <a:t>descargados</a:t>
            </a:r>
            <a:r>
              <a:rPr lang="en-US" dirty="0"/>
              <a:t>) </a:t>
            </a:r>
          </a:p>
          <a:p>
            <a:r>
              <a:rPr lang="en-US" dirty="0" err="1"/>
              <a:t>Configurar</a:t>
            </a:r>
            <a:r>
              <a:rPr lang="en-US" dirty="0"/>
              <a:t> un breakpoint </a:t>
            </a:r>
            <a:r>
              <a:rPr lang="en-US" dirty="0" err="1"/>
              <a:t>en</a:t>
            </a:r>
            <a:r>
              <a:rPr lang="en-US" dirty="0"/>
              <a:t> </a:t>
            </a:r>
            <a:r>
              <a:rPr lang="en-US" dirty="0" err="1"/>
              <a:t>el</a:t>
            </a:r>
            <a:r>
              <a:rPr lang="en-US" dirty="0"/>
              <a:t> Main Function.</a:t>
            </a:r>
          </a:p>
        </p:txBody>
      </p:sp>
      <p:sp>
        <p:nvSpPr>
          <p:cNvPr id="4" name="Content Placeholder 3">
            <a:extLst>
              <a:ext uri="{FF2B5EF4-FFF2-40B4-BE49-F238E27FC236}">
                <a16:creationId xmlns:a16="http://schemas.microsoft.com/office/drawing/2014/main" id="{1A15FC15-FC61-01A9-32DB-AA4258CDECA7}"/>
              </a:ext>
            </a:extLst>
          </p:cNvPr>
          <p:cNvSpPr>
            <a:spLocks noGrp="1"/>
          </p:cNvSpPr>
          <p:nvPr>
            <p:ph sz="half" idx="2"/>
          </p:nvPr>
        </p:nvSpPr>
        <p:spPr/>
        <p:txBody>
          <a:bodyPr/>
          <a:lstStyle/>
          <a:p>
            <a:r>
              <a:rPr lang="en-US" dirty="0"/>
              <a:t>En </a:t>
            </a:r>
            <a:r>
              <a:rPr lang="en-US" dirty="0" err="1"/>
              <a:t>este</a:t>
            </a:r>
            <a:r>
              <a:rPr lang="en-US" dirty="0"/>
              <a:t> </a:t>
            </a:r>
            <a:r>
              <a:rPr lang="en-US" dirty="0" err="1"/>
              <a:t>caso</a:t>
            </a:r>
            <a:r>
              <a:rPr lang="en-US" dirty="0"/>
              <a:t> </a:t>
            </a:r>
            <a:r>
              <a:rPr lang="en-US" dirty="0" err="1"/>
              <a:t>el</a:t>
            </a:r>
            <a:r>
              <a:rPr lang="en-US" dirty="0"/>
              <a:t> </a:t>
            </a:r>
            <a:r>
              <a:rPr lang="en-US" dirty="0" err="1"/>
              <a:t>Codigo</a:t>
            </a:r>
            <a:r>
              <a:rPr lang="en-US" dirty="0"/>
              <a:t> Fuente </a:t>
            </a:r>
            <a:r>
              <a:rPr lang="en-US" dirty="0" err="1"/>
              <a:t>esta</a:t>
            </a:r>
            <a:r>
              <a:rPr lang="en-US" dirty="0"/>
              <a:t> </a:t>
            </a:r>
            <a:r>
              <a:rPr lang="en-US" dirty="0" err="1"/>
              <a:t>en</a:t>
            </a:r>
            <a:r>
              <a:rPr lang="en-US" dirty="0"/>
              <a:t> Git </a:t>
            </a:r>
            <a:r>
              <a:rPr lang="en-US" dirty="0">
                <a:hlinkClick r:id="rId2"/>
              </a:rPr>
              <a:t>https://github.com/ECartman/PoC-call-Asm-from-C/tree/main</a:t>
            </a:r>
            <a:endParaRPr lang="en-US" dirty="0"/>
          </a:p>
          <a:p>
            <a:r>
              <a:rPr lang="en-US" dirty="0"/>
              <a:t> Pero </a:t>
            </a:r>
            <a:r>
              <a:rPr lang="en-US" dirty="0" err="1"/>
              <a:t>supongamos</a:t>
            </a:r>
            <a:r>
              <a:rPr lang="en-US" dirty="0"/>
              <a:t> que solo temenos </a:t>
            </a:r>
            <a:r>
              <a:rPr lang="en-US" dirty="0" err="1"/>
              <a:t>los</a:t>
            </a:r>
            <a:r>
              <a:rPr lang="en-US" dirty="0"/>
              <a:t> </a:t>
            </a:r>
            <a:r>
              <a:rPr lang="en-US" dirty="0" err="1"/>
              <a:t>syms</a:t>
            </a:r>
            <a:r>
              <a:rPr lang="en-US" dirty="0"/>
              <a:t>. </a:t>
            </a:r>
          </a:p>
        </p:txBody>
      </p:sp>
      <p:pic>
        <p:nvPicPr>
          <p:cNvPr id="7" name="Picture 6">
            <a:extLst>
              <a:ext uri="{FF2B5EF4-FFF2-40B4-BE49-F238E27FC236}">
                <a16:creationId xmlns:a16="http://schemas.microsoft.com/office/drawing/2014/main" id="{2611F129-72AA-B5AF-3042-D92DE3C61862}"/>
              </a:ext>
            </a:extLst>
          </p:cNvPr>
          <p:cNvPicPr>
            <a:picLocks noChangeAspect="1"/>
          </p:cNvPicPr>
          <p:nvPr/>
        </p:nvPicPr>
        <p:blipFill>
          <a:blip r:embed="rId3"/>
          <a:stretch>
            <a:fillRect/>
          </a:stretch>
        </p:blipFill>
        <p:spPr>
          <a:xfrm>
            <a:off x="304800" y="4228733"/>
            <a:ext cx="11745964" cy="2629267"/>
          </a:xfrm>
          <a:prstGeom prst="rect">
            <a:avLst/>
          </a:prstGeom>
        </p:spPr>
      </p:pic>
      <p:pic>
        <p:nvPicPr>
          <p:cNvPr id="9" name="Picture 8">
            <a:extLst>
              <a:ext uri="{FF2B5EF4-FFF2-40B4-BE49-F238E27FC236}">
                <a16:creationId xmlns:a16="http://schemas.microsoft.com/office/drawing/2014/main" id="{C686452F-4144-DBDC-96C0-4EFB50641B8B}"/>
              </a:ext>
            </a:extLst>
          </p:cNvPr>
          <p:cNvPicPr>
            <a:picLocks noChangeAspect="1"/>
          </p:cNvPicPr>
          <p:nvPr/>
        </p:nvPicPr>
        <p:blipFill>
          <a:blip r:embed="rId4"/>
          <a:stretch>
            <a:fillRect/>
          </a:stretch>
        </p:blipFill>
        <p:spPr>
          <a:xfrm>
            <a:off x="990600" y="3191967"/>
            <a:ext cx="4753638" cy="924054"/>
          </a:xfrm>
          <a:prstGeom prst="rect">
            <a:avLst/>
          </a:prstGeom>
        </p:spPr>
      </p:pic>
    </p:spTree>
    <p:extLst>
      <p:ext uri="{BB962C8B-B14F-4D97-AF65-F5344CB8AC3E}">
        <p14:creationId xmlns:p14="http://schemas.microsoft.com/office/powerpoint/2010/main" val="3595910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53D2E-C06F-2D0E-B0B7-D1FDB76254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8D1807-35EF-8BE6-4098-15E9AFCA2050}"/>
              </a:ext>
            </a:extLst>
          </p:cNvPr>
          <p:cNvSpPr>
            <a:spLocks noGrp="1"/>
          </p:cNvSpPr>
          <p:nvPr>
            <p:ph sz="half" idx="1"/>
          </p:nvPr>
        </p:nvSpPr>
        <p:spPr>
          <a:xfrm>
            <a:off x="1524000" y="2514600"/>
            <a:ext cx="4343400" cy="3581400"/>
          </a:xfrm>
        </p:spPr>
        <p:txBody>
          <a:bodyPr>
            <a:normAutofit lnSpcReduction="10000"/>
          </a:bodyPr>
          <a:lstStyle/>
          <a:p>
            <a:r>
              <a:rPr lang="en-US" dirty="0"/>
              <a:t>En </a:t>
            </a:r>
            <a:r>
              <a:rPr lang="en-US" dirty="0" err="1"/>
              <a:t>esta</a:t>
            </a:r>
            <a:r>
              <a:rPr lang="en-US" dirty="0"/>
              <a:t> </a:t>
            </a:r>
            <a:r>
              <a:rPr lang="en-US" dirty="0" err="1"/>
              <a:t>caso</a:t>
            </a:r>
            <a:r>
              <a:rPr lang="en-US" dirty="0"/>
              <a:t> Podemos </a:t>
            </a:r>
            <a:r>
              <a:rPr lang="en-US" dirty="0" err="1"/>
              <a:t>ver</a:t>
            </a:r>
            <a:r>
              <a:rPr lang="en-US" dirty="0"/>
              <a:t> que las </a:t>
            </a:r>
            <a:r>
              <a:rPr lang="en-US" dirty="0" err="1"/>
              <a:t>primeras</a:t>
            </a:r>
            <a:r>
              <a:rPr lang="en-US" dirty="0"/>
              <a:t> </a:t>
            </a:r>
            <a:r>
              <a:rPr lang="en-US" dirty="0" err="1"/>
              <a:t>lineas</a:t>
            </a:r>
            <a:r>
              <a:rPr lang="en-US" dirty="0"/>
              <a:t> </a:t>
            </a:r>
            <a:r>
              <a:rPr lang="en-US" dirty="0" err="1"/>
              <a:t>hacen</a:t>
            </a:r>
            <a:r>
              <a:rPr lang="en-US" dirty="0"/>
              <a:t> algo </a:t>
            </a:r>
            <a:r>
              <a:rPr lang="en-US" dirty="0" err="1"/>
              <a:t>interesante</a:t>
            </a:r>
            <a:r>
              <a:rPr lang="en-US" dirty="0"/>
              <a:t>. </a:t>
            </a:r>
            <a:r>
              <a:rPr lang="en-US" dirty="0" err="1"/>
              <a:t>Utiliza</a:t>
            </a:r>
            <a:r>
              <a:rPr lang="en-US" dirty="0"/>
              <a:t> </a:t>
            </a:r>
            <a:r>
              <a:rPr lang="en-US" dirty="0" err="1"/>
              <a:t>Operadores</a:t>
            </a:r>
            <a:r>
              <a:rPr lang="en-US" dirty="0"/>
              <a:t> </a:t>
            </a:r>
            <a:r>
              <a:rPr lang="en-US" dirty="0" err="1"/>
              <a:t>avanzados</a:t>
            </a:r>
            <a:r>
              <a:rPr lang="en-US" dirty="0"/>
              <a:t> (Templates)  para </a:t>
            </a:r>
            <a:r>
              <a:rPr lang="en-US" dirty="0" err="1"/>
              <a:t>llamar</a:t>
            </a:r>
            <a:r>
              <a:rPr lang="en-US" dirty="0"/>
              <a:t> a “</a:t>
            </a:r>
            <a:r>
              <a:rPr lang="en-US" dirty="0" err="1"/>
              <a:t>Cout</a:t>
            </a:r>
            <a:r>
              <a:rPr lang="en-US" dirty="0"/>
              <a:t>”</a:t>
            </a:r>
          </a:p>
          <a:p>
            <a:r>
              <a:rPr lang="en-US" dirty="0" err="1"/>
              <a:t>Esto</a:t>
            </a:r>
            <a:r>
              <a:rPr lang="en-US" dirty="0"/>
              <a:t> </a:t>
            </a:r>
            <a:r>
              <a:rPr lang="en-US" dirty="0" err="1"/>
              <a:t>concuerda</a:t>
            </a:r>
            <a:r>
              <a:rPr lang="en-US" dirty="0"/>
              <a:t> con </a:t>
            </a:r>
            <a:r>
              <a:rPr lang="en-US" dirty="0" err="1"/>
              <a:t>el</a:t>
            </a:r>
            <a:r>
              <a:rPr lang="en-US" dirty="0"/>
              <a:t> Source: </a:t>
            </a:r>
          </a:p>
          <a:p>
            <a:endParaRPr lang="en-US" dirty="0"/>
          </a:p>
        </p:txBody>
      </p:sp>
      <p:sp>
        <p:nvSpPr>
          <p:cNvPr id="4" name="Content Placeholder 3">
            <a:extLst>
              <a:ext uri="{FF2B5EF4-FFF2-40B4-BE49-F238E27FC236}">
                <a16:creationId xmlns:a16="http://schemas.microsoft.com/office/drawing/2014/main" id="{98C244F9-058B-BC0D-7B29-C0DA9E5A7BCE}"/>
              </a:ext>
            </a:extLst>
          </p:cNvPr>
          <p:cNvSpPr>
            <a:spLocks noGrp="1"/>
          </p:cNvSpPr>
          <p:nvPr>
            <p:ph sz="half" idx="2"/>
          </p:nvPr>
        </p:nvSpPr>
        <p:spPr>
          <a:xfrm>
            <a:off x="6324600" y="2514600"/>
            <a:ext cx="4343400" cy="3581400"/>
          </a:xfrm>
        </p:spPr>
        <p:txBody>
          <a:bodyPr>
            <a:normAutofit lnSpcReduction="10000"/>
          </a:bodyPr>
          <a:lstStyle/>
          <a:p>
            <a:r>
              <a:rPr lang="en-US" dirty="0"/>
              <a:t>Podemos </a:t>
            </a:r>
            <a:r>
              <a:rPr lang="en-US" dirty="0" err="1"/>
              <a:t>notar</a:t>
            </a:r>
            <a:r>
              <a:rPr lang="en-US" dirty="0"/>
              <a:t> que </a:t>
            </a:r>
            <a:r>
              <a:rPr lang="en-US" dirty="0" err="1"/>
              <a:t>esta</a:t>
            </a:r>
            <a:r>
              <a:rPr lang="en-US" dirty="0"/>
              <a:t> </a:t>
            </a:r>
            <a:r>
              <a:rPr lang="en-US" dirty="0" err="1"/>
              <a:t>llamada</a:t>
            </a:r>
            <a:r>
              <a:rPr lang="en-US" dirty="0"/>
              <a:t> </a:t>
            </a:r>
            <a:r>
              <a:rPr lang="en-US" dirty="0" err="1"/>
              <a:t>en</a:t>
            </a:r>
            <a:r>
              <a:rPr lang="en-US" dirty="0"/>
              <a:t> </a:t>
            </a:r>
            <a:r>
              <a:rPr lang="en-US" dirty="0" err="1"/>
              <a:t>Asembly</a:t>
            </a:r>
            <a:r>
              <a:rPr lang="en-US" dirty="0"/>
              <a:t> es </a:t>
            </a:r>
            <a:r>
              <a:rPr lang="en-US" dirty="0" err="1"/>
              <a:t>compleja</a:t>
            </a:r>
            <a:r>
              <a:rPr lang="en-US" dirty="0"/>
              <a:t>. Y para </a:t>
            </a:r>
            <a:r>
              <a:rPr lang="en-US" dirty="0" err="1"/>
              <a:t>ojos</a:t>
            </a:r>
            <a:r>
              <a:rPr lang="en-US" dirty="0"/>
              <a:t> sin </a:t>
            </a:r>
            <a:r>
              <a:rPr lang="en-US" dirty="0" err="1"/>
              <a:t>entrenar</a:t>
            </a:r>
            <a:r>
              <a:rPr lang="en-US" dirty="0"/>
              <a:t> </a:t>
            </a:r>
            <a:r>
              <a:rPr lang="en-US" dirty="0" err="1"/>
              <a:t>esto</a:t>
            </a:r>
            <a:r>
              <a:rPr lang="en-US" dirty="0"/>
              <a:t> </a:t>
            </a:r>
            <a:r>
              <a:rPr lang="en-US" dirty="0" err="1"/>
              <a:t>toma</a:t>
            </a:r>
            <a:r>
              <a:rPr lang="en-US" dirty="0"/>
              <a:t> </a:t>
            </a:r>
            <a:r>
              <a:rPr lang="en-US" dirty="0" err="1"/>
              <a:t>tiempo</a:t>
            </a:r>
            <a:r>
              <a:rPr lang="en-US" dirty="0"/>
              <a:t> para </a:t>
            </a:r>
            <a:r>
              <a:rPr lang="en-US" dirty="0" err="1"/>
              <a:t>entender</a:t>
            </a:r>
            <a:r>
              <a:rPr lang="en-US" dirty="0"/>
              <a:t>. </a:t>
            </a:r>
          </a:p>
          <a:p>
            <a:r>
              <a:rPr lang="en-US" dirty="0" err="1"/>
              <a:t>Esto</a:t>
            </a:r>
            <a:r>
              <a:rPr lang="en-US" dirty="0"/>
              <a:t> es </a:t>
            </a:r>
            <a:r>
              <a:rPr lang="en-US" dirty="0" err="1"/>
              <a:t>muy</a:t>
            </a:r>
            <a:r>
              <a:rPr lang="en-US" dirty="0"/>
              <a:t> usual con </a:t>
            </a:r>
            <a:r>
              <a:rPr lang="en-US" dirty="0" err="1"/>
              <a:t>aspectos</a:t>
            </a:r>
            <a:r>
              <a:rPr lang="en-US" dirty="0"/>
              <a:t> </a:t>
            </a:r>
            <a:r>
              <a:rPr lang="en-US" dirty="0" err="1"/>
              <a:t>avanzados</a:t>
            </a:r>
            <a:r>
              <a:rPr lang="en-US" dirty="0"/>
              <a:t> y </a:t>
            </a:r>
            <a:r>
              <a:rPr lang="en-US" dirty="0" err="1"/>
              <a:t>codigo</a:t>
            </a:r>
            <a:r>
              <a:rPr lang="en-US" dirty="0"/>
              <a:t> </a:t>
            </a:r>
            <a:r>
              <a:rPr lang="en-US" dirty="0" err="1"/>
              <a:t>muy</a:t>
            </a:r>
            <a:r>
              <a:rPr lang="en-US" dirty="0"/>
              <a:t> </a:t>
            </a:r>
            <a:r>
              <a:rPr lang="en-US" dirty="0" err="1"/>
              <a:t>complejo</a:t>
            </a:r>
            <a:r>
              <a:rPr lang="en-US" dirty="0"/>
              <a:t>. Que </a:t>
            </a:r>
            <a:r>
              <a:rPr lang="en-US" dirty="0" err="1"/>
              <a:t>utiliza</a:t>
            </a:r>
            <a:r>
              <a:rPr lang="en-US" dirty="0"/>
              <a:t> C++11, </a:t>
            </a:r>
            <a:r>
              <a:rPr lang="en-US" dirty="0" err="1"/>
              <a:t>c++</a:t>
            </a:r>
            <a:r>
              <a:rPr lang="en-US" dirty="0"/>
              <a:t>20 etc. </a:t>
            </a:r>
            <a:r>
              <a:rPr lang="en-US" dirty="0" err="1"/>
              <a:t>donde</a:t>
            </a:r>
            <a:r>
              <a:rPr lang="en-US" dirty="0"/>
              <a:t> </a:t>
            </a:r>
            <a:r>
              <a:rPr lang="en-US" dirty="0" err="1"/>
              <a:t>el</a:t>
            </a:r>
            <a:r>
              <a:rPr lang="en-US" dirty="0"/>
              <a:t> </a:t>
            </a:r>
            <a:r>
              <a:rPr lang="en-US" dirty="0" err="1"/>
              <a:t>lenguaje</a:t>
            </a:r>
            <a:r>
              <a:rPr lang="en-US" dirty="0"/>
              <a:t> es </a:t>
            </a:r>
            <a:r>
              <a:rPr lang="en-US" dirty="0" err="1"/>
              <a:t>bastante</a:t>
            </a:r>
            <a:r>
              <a:rPr lang="en-US" dirty="0"/>
              <a:t> </a:t>
            </a:r>
            <a:r>
              <a:rPr lang="en-US" dirty="0" err="1"/>
              <a:t>complejo</a:t>
            </a:r>
            <a:r>
              <a:rPr lang="en-US" dirty="0"/>
              <a:t>. </a:t>
            </a:r>
          </a:p>
          <a:p>
            <a:r>
              <a:rPr lang="en-US" dirty="0"/>
              <a:t>Luego </a:t>
            </a:r>
            <a:r>
              <a:rPr lang="en-US" dirty="0" err="1"/>
              <a:t>vemos</a:t>
            </a:r>
            <a:r>
              <a:rPr lang="en-US" dirty="0"/>
              <a:t> se carga </a:t>
            </a:r>
            <a:r>
              <a:rPr lang="en-US" dirty="0" err="1"/>
              <a:t>datos</a:t>
            </a:r>
            <a:r>
              <a:rPr lang="en-US" dirty="0"/>
              <a:t> a RCX (</a:t>
            </a:r>
            <a:r>
              <a:rPr lang="en-US" dirty="0" err="1"/>
              <a:t>parametro</a:t>
            </a:r>
            <a:r>
              <a:rPr lang="en-US" dirty="0"/>
              <a:t> 1) y </a:t>
            </a:r>
            <a:r>
              <a:rPr lang="en-US" dirty="0" err="1"/>
              <a:t>llamamos</a:t>
            </a:r>
            <a:r>
              <a:rPr lang="en-US" dirty="0"/>
              <a:t> a function</a:t>
            </a:r>
          </a:p>
          <a:p>
            <a:r>
              <a:rPr lang="en-US" dirty="0" err="1"/>
              <a:t>asm_func</a:t>
            </a:r>
            <a:endParaRPr lang="en-US" dirty="0"/>
          </a:p>
        </p:txBody>
      </p:sp>
      <p:pic>
        <p:nvPicPr>
          <p:cNvPr id="6" name="Picture 5">
            <a:extLst>
              <a:ext uri="{FF2B5EF4-FFF2-40B4-BE49-F238E27FC236}">
                <a16:creationId xmlns:a16="http://schemas.microsoft.com/office/drawing/2014/main" id="{21660C16-7374-09B1-E107-C4C4EEAF6697}"/>
              </a:ext>
            </a:extLst>
          </p:cNvPr>
          <p:cNvPicPr>
            <a:picLocks noChangeAspect="1"/>
          </p:cNvPicPr>
          <p:nvPr/>
        </p:nvPicPr>
        <p:blipFill>
          <a:blip r:embed="rId2"/>
          <a:stretch>
            <a:fillRect/>
          </a:stretch>
        </p:blipFill>
        <p:spPr>
          <a:xfrm>
            <a:off x="685800" y="1600200"/>
            <a:ext cx="10545647" cy="800212"/>
          </a:xfrm>
          <a:prstGeom prst="rect">
            <a:avLst/>
          </a:prstGeom>
        </p:spPr>
      </p:pic>
      <p:pic>
        <p:nvPicPr>
          <p:cNvPr id="8" name="Picture 7">
            <a:extLst>
              <a:ext uri="{FF2B5EF4-FFF2-40B4-BE49-F238E27FC236}">
                <a16:creationId xmlns:a16="http://schemas.microsoft.com/office/drawing/2014/main" id="{B4F00362-8D5D-443D-697D-F8950E4BDD7C}"/>
              </a:ext>
            </a:extLst>
          </p:cNvPr>
          <p:cNvPicPr>
            <a:picLocks noChangeAspect="1"/>
          </p:cNvPicPr>
          <p:nvPr/>
        </p:nvPicPr>
        <p:blipFill>
          <a:blip r:embed="rId3"/>
          <a:stretch>
            <a:fillRect/>
          </a:stretch>
        </p:blipFill>
        <p:spPr>
          <a:xfrm>
            <a:off x="1693413" y="4495800"/>
            <a:ext cx="4048690" cy="323895"/>
          </a:xfrm>
          <a:prstGeom prst="rect">
            <a:avLst/>
          </a:prstGeom>
        </p:spPr>
      </p:pic>
    </p:spTree>
    <p:extLst>
      <p:ext uri="{BB962C8B-B14F-4D97-AF65-F5344CB8AC3E}">
        <p14:creationId xmlns:p14="http://schemas.microsoft.com/office/powerpoint/2010/main" val="836040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7078-681C-EA67-0784-4F97ED6ADAAE}"/>
              </a:ext>
            </a:extLst>
          </p:cNvPr>
          <p:cNvSpPr>
            <a:spLocks noGrp="1"/>
          </p:cNvSpPr>
          <p:nvPr>
            <p:ph type="title"/>
          </p:nvPr>
        </p:nvSpPr>
        <p:spPr/>
        <p:txBody>
          <a:bodyPr/>
          <a:lstStyle/>
          <a:p>
            <a:r>
              <a:rPr lang="es-CR" dirty="0"/>
              <a:t>Comparemos el código vs el </a:t>
            </a:r>
            <a:r>
              <a:rPr lang="es-CR" dirty="0" err="1"/>
              <a:t>dissasembly</a:t>
            </a:r>
            <a:endParaRPr lang="es-CR" dirty="0"/>
          </a:p>
        </p:txBody>
      </p:sp>
      <p:pic>
        <p:nvPicPr>
          <p:cNvPr id="6" name="Content Placeholder 5">
            <a:extLst>
              <a:ext uri="{FF2B5EF4-FFF2-40B4-BE49-F238E27FC236}">
                <a16:creationId xmlns:a16="http://schemas.microsoft.com/office/drawing/2014/main" id="{9B7894BB-4B91-7046-4C0D-4F27FCA695CE}"/>
              </a:ext>
            </a:extLst>
          </p:cNvPr>
          <p:cNvPicPr>
            <a:picLocks noGrp="1" noChangeAspect="1"/>
          </p:cNvPicPr>
          <p:nvPr>
            <p:ph sz="half" idx="1"/>
          </p:nvPr>
        </p:nvPicPr>
        <p:blipFill>
          <a:blip r:embed="rId2"/>
          <a:stretch>
            <a:fillRect/>
          </a:stretch>
        </p:blipFill>
        <p:spPr>
          <a:xfrm>
            <a:off x="76200" y="2438400"/>
            <a:ext cx="4343400" cy="3156279"/>
          </a:xfrm>
        </p:spPr>
      </p:pic>
      <p:pic>
        <p:nvPicPr>
          <p:cNvPr id="10" name="Content Placeholder 9">
            <a:extLst>
              <a:ext uri="{FF2B5EF4-FFF2-40B4-BE49-F238E27FC236}">
                <a16:creationId xmlns:a16="http://schemas.microsoft.com/office/drawing/2014/main" id="{7F2A4C1B-4F06-8CA7-46B5-FFF7B3DDA10E}"/>
              </a:ext>
            </a:extLst>
          </p:cNvPr>
          <p:cNvPicPr>
            <a:picLocks noGrp="1" noChangeAspect="1"/>
          </p:cNvPicPr>
          <p:nvPr>
            <p:ph sz="half" idx="2"/>
          </p:nvPr>
        </p:nvPicPr>
        <p:blipFill>
          <a:blip r:embed="rId3"/>
          <a:stretch>
            <a:fillRect/>
          </a:stretch>
        </p:blipFill>
        <p:spPr>
          <a:xfrm>
            <a:off x="4419600" y="996696"/>
            <a:ext cx="7620000" cy="5632704"/>
          </a:xfrm>
        </p:spPr>
      </p:pic>
    </p:spTree>
    <p:extLst>
      <p:ext uri="{BB962C8B-B14F-4D97-AF65-F5344CB8AC3E}">
        <p14:creationId xmlns:p14="http://schemas.microsoft.com/office/powerpoint/2010/main" val="180351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5E6F-DA77-BC6E-146B-E141569B1B0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4491E74D-BB9E-FE92-D1F3-EA64F093F06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C4B5A92-067E-2437-1684-06219D0EA25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481644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7113-C5C4-650C-4C0F-0F836A0F92D6}"/>
              </a:ext>
            </a:extLst>
          </p:cNvPr>
          <p:cNvSpPr>
            <a:spLocks noGrp="1"/>
          </p:cNvSpPr>
          <p:nvPr>
            <p:ph type="title"/>
          </p:nvPr>
        </p:nvSpPr>
        <p:spPr/>
        <p:txBody>
          <a:bodyPr/>
          <a:lstStyle/>
          <a:p>
            <a:r>
              <a:rPr lang="es-CR" dirty="0"/>
              <a:t>***CLASIFICADO!!:: links de interés para otros API...</a:t>
            </a:r>
          </a:p>
        </p:txBody>
      </p:sp>
      <p:sp>
        <p:nvSpPr>
          <p:cNvPr id="3" name="Content Placeholder 2">
            <a:extLst>
              <a:ext uri="{FF2B5EF4-FFF2-40B4-BE49-F238E27FC236}">
                <a16:creationId xmlns:a16="http://schemas.microsoft.com/office/drawing/2014/main" id="{E3E393B2-A19B-19F4-E463-9DAD45F4A9E2}"/>
              </a:ext>
            </a:extLst>
          </p:cNvPr>
          <p:cNvSpPr>
            <a:spLocks noGrp="1"/>
          </p:cNvSpPr>
          <p:nvPr>
            <p:ph idx="1"/>
          </p:nvPr>
        </p:nvSpPr>
        <p:spPr/>
        <p:txBody>
          <a:bodyPr>
            <a:normAutofit fontScale="92500" lnSpcReduction="20000"/>
          </a:bodyPr>
          <a:lstStyle/>
          <a:p>
            <a:r>
              <a:rPr lang="es-CR" dirty="0"/>
              <a:t>Nota: esta lista y la información en ellos puede o NO ser correcta o tener documentación que no refleja los API actuales.  TODOS deben ser tomados con “pisca de sal”</a:t>
            </a:r>
          </a:p>
          <a:p>
            <a:r>
              <a:rPr lang="es-CR" dirty="0">
                <a:hlinkClick r:id="rId2"/>
              </a:rPr>
              <a:t>http://undocumented.ntinternals.net/</a:t>
            </a:r>
            <a:endParaRPr lang="es-CR" dirty="0"/>
          </a:p>
          <a:p>
            <a:r>
              <a:rPr lang="es-CR" dirty="0" err="1"/>
              <a:t>Wikileak</a:t>
            </a:r>
            <a:r>
              <a:rPr lang="es-CR" dirty="0"/>
              <a:t> posee documentación de RE sobre Windows.  En general para malware pero hay otros realizados por CIA o inclusive AV </a:t>
            </a:r>
            <a:r>
              <a:rPr lang="es-CR" dirty="0" err="1"/>
              <a:t>providers</a:t>
            </a:r>
            <a:r>
              <a:rPr lang="es-CR" dirty="0"/>
              <a:t>.</a:t>
            </a:r>
          </a:p>
          <a:p>
            <a:r>
              <a:rPr lang="es-CR" dirty="0" err="1"/>
              <a:t>Documentacion</a:t>
            </a:r>
            <a:r>
              <a:rPr lang="es-CR" dirty="0"/>
              <a:t> de WINE. (la documentación de </a:t>
            </a:r>
            <a:r>
              <a:rPr lang="es-CR" dirty="0" err="1"/>
              <a:t>wine</a:t>
            </a:r>
            <a:r>
              <a:rPr lang="es-CR" dirty="0"/>
              <a:t> posee información sobre algunas funciones que no están documentadas por parte de Microsoft. Y da pistas en cuál es su utilidad.</a:t>
            </a:r>
          </a:p>
          <a:p>
            <a:r>
              <a:rPr lang="es-CR" dirty="0">
                <a:hlinkClick r:id="rId3"/>
              </a:rPr>
              <a:t>REACT OS https://reactos.org/</a:t>
            </a:r>
            <a:r>
              <a:rPr lang="es-CR" dirty="0"/>
              <a:t>  </a:t>
            </a:r>
            <a:r>
              <a:rPr lang="es-CR" dirty="0" err="1"/>
              <a:t>Sorprendemente</a:t>
            </a:r>
            <a:r>
              <a:rPr lang="es-CR" dirty="0"/>
              <a:t> </a:t>
            </a:r>
            <a:r>
              <a:rPr lang="es-CR" dirty="0" err="1"/>
              <a:t>React</a:t>
            </a:r>
            <a:r>
              <a:rPr lang="es-CR" dirty="0"/>
              <a:t> OS tiene funciones que posee </a:t>
            </a:r>
            <a:r>
              <a:rPr lang="es-CR" strike="sngStrike" dirty="0"/>
              <a:t>Mejoras significativas a los que Windows Hace (no puedo decir eso de forma </a:t>
            </a:r>
            <a:r>
              <a:rPr lang="es-CR" strike="sngStrike" dirty="0" err="1"/>
              <a:t>offcial</a:t>
            </a:r>
            <a:r>
              <a:rPr lang="es-CR" strike="sngStrike" dirty="0"/>
              <a:t>…</a:t>
            </a:r>
            <a:r>
              <a:rPr lang="es-CR" strike="sngStrike" dirty="0" err="1"/>
              <a:t>wink</a:t>
            </a:r>
            <a:r>
              <a:rPr lang="es-CR" strike="sngStrike" dirty="0"/>
              <a:t>) </a:t>
            </a:r>
            <a:br>
              <a:rPr lang="es-CR" strike="sngStrike" dirty="0"/>
            </a:br>
            <a:r>
              <a:rPr lang="es-CR" dirty="0">
                <a:hlinkClick r:id="rId4"/>
              </a:rPr>
              <a:t>https://reactos.org/wiki/Welcome_to_the_ReactOS_Development_Wiki</a:t>
            </a:r>
            <a:br>
              <a:rPr lang="es-CR" dirty="0"/>
            </a:br>
            <a:r>
              <a:rPr lang="es-CR" dirty="0">
                <a:hlinkClick r:id="rId5"/>
              </a:rPr>
              <a:t>https://doxygen.reactos.org/</a:t>
            </a:r>
            <a:br>
              <a:rPr lang="es-CR" dirty="0"/>
            </a:br>
            <a:endParaRPr lang="es-CR" dirty="0"/>
          </a:p>
          <a:p>
            <a:endParaRPr lang="es-CR" strike="sngStrike" dirty="0"/>
          </a:p>
        </p:txBody>
      </p:sp>
      <p:pic>
        <p:nvPicPr>
          <p:cNvPr id="5" name="Picture 4" descr="A cartoon of a child with pink hair&#10;&#10;Description automatically generated">
            <a:extLst>
              <a:ext uri="{FF2B5EF4-FFF2-40B4-BE49-F238E27FC236}">
                <a16:creationId xmlns:a16="http://schemas.microsoft.com/office/drawing/2014/main" id="{B2EA268A-11DE-EB71-86CD-EA31A9FF2F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0" y="4752975"/>
            <a:ext cx="2095500" cy="2095500"/>
          </a:xfrm>
          <a:prstGeom prst="rect">
            <a:avLst/>
          </a:prstGeom>
        </p:spPr>
      </p:pic>
    </p:spTree>
    <p:extLst>
      <p:ext uri="{BB962C8B-B14F-4D97-AF65-F5344CB8AC3E}">
        <p14:creationId xmlns:p14="http://schemas.microsoft.com/office/powerpoint/2010/main" val="427209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84EC-BC9F-A3C6-158F-C618078BA60D}"/>
              </a:ext>
            </a:extLst>
          </p:cNvPr>
          <p:cNvSpPr>
            <a:spLocks noGrp="1"/>
          </p:cNvSpPr>
          <p:nvPr>
            <p:ph type="title"/>
          </p:nvPr>
        </p:nvSpPr>
        <p:spPr>
          <a:xfrm>
            <a:off x="1524000" y="457200"/>
            <a:ext cx="9144000" cy="1143000"/>
          </a:xfrm>
        </p:spPr>
        <p:txBody>
          <a:bodyPr anchor="b">
            <a:normAutofit/>
          </a:bodyPr>
          <a:lstStyle/>
          <a:p>
            <a:r>
              <a:rPr lang="en-US" dirty="0" err="1"/>
              <a:t>Otros</a:t>
            </a:r>
            <a:r>
              <a:rPr lang="en-US" dirty="0"/>
              <a:t> Links Y </a:t>
            </a:r>
            <a:r>
              <a:rPr lang="en-US" dirty="0" err="1"/>
              <a:t>recursos</a:t>
            </a:r>
            <a:endParaRPr lang="en-US" dirty="0"/>
          </a:p>
        </p:txBody>
      </p:sp>
      <p:pic>
        <p:nvPicPr>
          <p:cNvPr id="4" name="Content Placeholder 5" descr="Graphical user interface, application">
            <a:extLst>
              <a:ext uri="{FF2B5EF4-FFF2-40B4-BE49-F238E27FC236}">
                <a16:creationId xmlns:a16="http://schemas.microsoft.com/office/drawing/2014/main" id="{EA91364C-298B-3514-6183-EC2F82E3449E}"/>
              </a:ext>
            </a:extLst>
          </p:cNvPr>
          <p:cNvPicPr>
            <a:picLocks noChangeAspect="1"/>
          </p:cNvPicPr>
          <p:nvPr/>
        </p:nvPicPr>
        <p:blipFill>
          <a:blip r:embed="rId2"/>
          <a:stretch>
            <a:fillRect/>
          </a:stretch>
        </p:blipFill>
        <p:spPr>
          <a:xfrm>
            <a:off x="17607" y="2057400"/>
            <a:ext cx="5849793" cy="3352800"/>
          </a:xfrm>
          <a:prstGeom prst="rect">
            <a:avLst/>
          </a:prstGeom>
          <a:noFill/>
        </p:spPr>
      </p:pic>
      <p:sp>
        <p:nvSpPr>
          <p:cNvPr id="3" name="Content Placeholder 2">
            <a:extLst>
              <a:ext uri="{FF2B5EF4-FFF2-40B4-BE49-F238E27FC236}">
                <a16:creationId xmlns:a16="http://schemas.microsoft.com/office/drawing/2014/main" id="{17969FFD-E0F0-AC7F-D887-83C12F5E5620}"/>
              </a:ext>
            </a:extLst>
          </p:cNvPr>
          <p:cNvSpPr>
            <a:spLocks noGrp="1"/>
          </p:cNvSpPr>
          <p:nvPr>
            <p:ph sz="half" idx="2"/>
          </p:nvPr>
        </p:nvSpPr>
        <p:spPr>
          <a:xfrm>
            <a:off x="6324600" y="1825625"/>
            <a:ext cx="4343400" cy="4270375"/>
          </a:xfrm>
        </p:spPr>
        <p:txBody>
          <a:bodyPr>
            <a:normAutofit/>
          </a:bodyPr>
          <a:lstStyle/>
          <a:p>
            <a:r>
              <a:rPr lang="en-US" sz="1400" err="1">
                <a:hlinkClick r:id="rId3"/>
              </a:rPr>
              <a:t>CppCon</a:t>
            </a:r>
            <a:r>
              <a:rPr lang="en-US" sz="1400">
                <a:hlinkClick r:id="rId3"/>
              </a:rPr>
              <a:t> 2017: Charles Bailey “Enough x86 Assembly to Be Dangerous” – YouTube</a:t>
            </a:r>
            <a:endParaRPr lang="en-US" sz="1400"/>
          </a:p>
          <a:p>
            <a:r>
              <a:rPr lang="en-US" sz="1400">
                <a:hlinkClick r:id="rId4"/>
              </a:rPr>
              <a:t>KEYNOTE: What Everyone Should Know About How Amazing Compilers Are - Matt Godbolt [C++ on Sea 2019] – YouTube</a:t>
            </a:r>
            <a:endParaRPr lang="en-US" sz="1400"/>
          </a:p>
          <a:p>
            <a:r>
              <a:rPr lang="en-US" sz="1400">
                <a:hlinkClick r:id="rId5"/>
              </a:rPr>
              <a:t>The Art of 64-Bit Assembly, Volume 1 (oreilly.com)</a:t>
            </a:r>
            <a:endParaRPr lang="en-US" sz="1400"/>
          </a:p>
          <a:p>
            <a:r>
              <a:rPr lang="en-US" sz="1400">
                <a:hlinkClick r:id="rId6"/>
              </a:rPr>
              <a:t>Understanding Windows x64 Assembly (sonictk.github.io)</a:t>
            </a:r>
            <a:endParaRPr lang="en-US" sz="1400"/>
          </a:p>
          <a:p>
            <a:r>
              <a:rPr lang="en-US" sz="1400">
                <a:hlinkClick r:id="rId7"/>
              </a:rPr>
              <a:t>4. Assembly Language &amp; Computer Architecture – YouTube</a:t>
            </a:r>
            <a:br>
              <a:rPr lang="en-US" sz="1400"/>
            </a:br>
            <a:endParaRPr lang="en-US" sz="1400"/>
          </a:p>
          <a:p>
            <a:r>
              <a:rPr lang="es-419" sz="1400">
                <a:hlinkClick r:id="rId8"/>
              </a:rPr>
              <a:t>AMD64 ABI</a:t>
            </a:r>
            <a:endParaRPr lang="es-419" sz="1400"/>
          </a:p>
          <a:p>
            <a:r>
              <a:rPr lang="en-US" sz="1400">
                <a:hlinkClick r:id="rId9"/>
              </a:rPr>
              <a:t>5. C to Assembly – YouTube</a:t>
            </a:r>
            <a:r>
              <a:rPr lang="en-US" sz="1400"/>
              <a:t> (</a:t>
            </a:r>
            <a:r>
              <a:rPr lang="en-US" sz="1400" err="1"/>
              <a:t>at&amp;t</a:t>
            </a:r>
            <a:r>
              <a:rPr lang="en-US" sz="1400"/>
              <a:t> syntax and Linux)</a:t>
            </a:r>
            <a:endParaRPr lang="es-419" sz="1400"/>
          </a:p>
          <a:p>
            <a:endParaRPr lang="en-US" sz="1400"/>
          </a:p>
        </p:txBody>
      </p:sp>
    </p:spTree>
    <p:extLst>
      <p:ext uri="{BB962C8B-B14F-4D97-AF65-F5344CB8AC3E}">
        <p14:creationId xmlns:p14="http://schemas.microsoft.com/office/powerpoint/2010/main" val="3354374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1143000"/>
          </a:xfrm>
        </p:spPr>
        <p:txBody>
          <a:bodyPr anchor="b">
            <a:normAutofit/>
          </a:bodyPr>
          <a:lstStyle/>
          <a:p>
            <a:r>
              <a:rPr lang="en-US" dirty="0"/>
              <a:t>CPU: Central Processing Unit</a:t>
            </a:r>
            <a:endParaRPr dirty="0"/>
          </a:p>
        </p:txBody>
      </p:sp>
      <p:sp>
        <p:nvSpPr>
          <p:cNvPr id="3" name="Content Placeholder 2"/>
          <p:cNvSpPr>
            <a:spLocks noGrp="1"/>
          </p:cNvSpPr>
          <p:nvPr>
            <p:ph sz="half" idx="1"/>
          </p:nvPr>
        </p:nvSpPr>
        <p:spPr>
          <a:xfrm>
            <a:off x="1524000" y="1825625"/>
            <a:ext cx="4343400" cy="4270375"/>
          </a:xfrm>
        </p:spPr>
        <p:txBody>
          <a:bodyPr>
            <a:normAutofit/>
          </a:bodyPr>
          <a:lstStyle/>
          <a:p>
            <a:r>
              <a:rPr lang="en-US" dirty="0"/>
              <a:t>Ver </a:t>
            </a:r>
            <a:r>
              <a:rPr lang="en-US" dirty="0" err="1"/>
              <a:t>el</a:t>
            </a:r>
            <a:r>
              <a:rPr lang="en-US" dirty="0"/>
              <a:t> video “But How Do It Know” from J. Clarks Scott </a:t>
            </a:r>
            <a:endParaRPr dirty="0"/>
          </a:p>
          <a:p>
            <a:r>
              <a:rPr lang="en-US" dirty="0">
                <a:hlinkClick r:id="rId4"/>
              </a:rPr>
              <a:t>https://www.youtube.com/watch?v=cNN_tTXABUA</a:t>
            </a:r>
            <a:endParaRPr lang="en-US" dirty="0"/>
          </a:p>
          <a:p>
            <a:r>
              <a:rPr lang="en-US" dirty="0" err="1"/>
              <a:t>Aspectos</a:t>
            </a:r>
            <a:r>
              <a:rPr lang="en-US" dirty="0"/>
              <a:t> </a:t>
            </a:r>
            <a:r>
              <a:rPr lang="en-US" dirty="0" err="1"/>
              <a:t>importantes</a:t>
            </a:r>
            <a:r>
              <a:rPr lang="en-US" dirty="0"/>
              <a:t>:</a:t>
            </a:r>
          </a:p>
          <a:p>
            <a:pPr lvl="1"/>
            <a:r>
              <a:rPr lang="en-US" dirty="0"/>
              <a:t>Como </a:t>
            </a:r>
            <a:r>
              <a:rPr lang="en-US" dirty="0" err="1"/>
              <a:t>el</a:t>
            </a:r>
            <a:r>
              <a:rPr lang="en-US" dirty="0"/>
              <a:t> CPU </a:t>
            </a:r>
            <a:r>
              <a:rPr lang="en-US" dirty="0" err="1"/>
              <a:t>procesa</a:t>
            </a:r>
            <a:r>
              <a:rPr lang="en-US" dirty="0"/>
              <a:t> </a:t>
            </a:r>
            <a:r>
              <a:rPr lang="en-US" dirty="0" err="1"/>
              <a:t>instrucciones</a:t>
            </a:r>
            <a:endParaRPr lang="en-US" dirty="0"/>
          </a:p>
          <a:p>
            <a:pPr lvl="1"/>
            <a:r>
              <a:rPr lang="en-US" dirty="0"/>
              <a:t>Como </a:t>
            </a:r>
            <a:r>
              <a:rPr lang="en-US" dirty="0" err="1"/>
              <a:t>toma</a:t>
            </a:r>
            <a:r>
              <a:rPr lang="en-US" dirty="0"/>
              <a:t> la </a:t>
            </a:r>
            <a:r>
              <a:rPr lang="en-US" dirty="0" err="1"/>
              <a:t>informacion</a:t>
            </a:r>
            <a:r>
              <a:rPr lang="en-US" dirty="0"/>
              <a:t> de la </a:t>
            </a:r>
            <a:r>
              <a:rPr lang="en-US" dirty="0" err="1"/>
              <a:t>memoria</a:t>
            </a:r>
            <a:endParaRPr lang="en-US" dirty="0"/>
          </a:p>
          <a:p>
            <a:pPr lvl="1"/>
            <a:r>
              <a:rPr lang="en-US" dirty="0"/>
              <a:t>Que son </a:t>
            </a:r>
            <a:r>
              <a:rPr lang="en-US" dirty="0" err="1"/>
              <a:t>los</a:t>
            </a:r>
            <a:r>
              <a:rPr lang="en-US" dirty="0"/>
              <a:t> </a:t>
            </a:r>
            <a:r>
              <a:rPr lang="en-US" dirty="0" err="1"/>
              <a:t>registros</a:t>
            </a:r>
            <a:r>
              <a:rPr lang="en-US" dirty="0"/>
              <a:t> y </a:t>
            </a:r>
            <a:r>
              <a:rPr lang="en-US" dirty="0" err="1"/>
              <a:t>como</a:t>
            </a:r>
            <a:r>
              <a:rPr lang="en-US" dirty="0"/>
              <a:t> </a:t>
            </a:r>
            <a:r>
              <a:rPr lang="en-US" dirty="0" err="1"/>
              <a:t>estos</a:t>
            </a:r>
            <a:r>
              <a:rPr lang="en-US" dirty="0"/>
              <a:t> son </a:t>
            </a:r>
            <a:r>
              <a:rPr lang="en-US" dirty="0" err="1"/>
              <a:t>importantes</a:t>
            </a:r>
            <a:endParaRPr lang="en-US" dirty="0"/>
          </a:p>
          <a:p>
            <a:endParaRPr lang="en-US" dirty="0"/>
          </a:p>
        </p:txBody>
      </p:sp>
      <p:pic>
        <p:nvPicPr>
          <p:cNvPr id="8" name="Online Media 7" title="How a CPU Works">
            <a:hlinkClick r:id="" action="ppaction://media"/>
            <a:extLst>
              <a:ext uri="{FF2B5EF4-FFF2-40B4-BE49-F238E27FC236}">
                <a16:creationId xmlns:a16="http://schemas.microsoft.com/office/drawing/2014/main" id="{8B784402-03F7-975D-1696-9DD6DFB774D0}"/>
              </a:ext>
            </a:extLst>
          </p:cNvPr>
          <p:cNvPicPr>
            <a:picLocks noRot="1" noChangeAspect="1"/>
          </p:cNvPicPr>
          <p:nvPr>
            <a:videoFile r:link="rId1"/>
          </p:nvPr>
        </p:nvPicPr>
        <p:blipFill>
          <a:blip r:embed="rId5"/>
          <a:stretch>
            <a:fillRect/>
          </a:stretch>
        </p:blipFill>
        <p:spPr>
          <a:xfrm>
            <a:off x="6324600" y="1981200"/>
            <a:ext cx="5675439" cy="3206623"/>
          </a:xfrm>
          <a:prstGeom prst="rect">
            <a:avLst/>
          </a:prstGeom>
          <a:noFill/>
        </p:spPr>
      </p:pic>
    </p:spTree>
    <p:extLst>
      <p:ext uri="{BB962C8B-B14F-4D97-AF65-F5344CB8AC3E}">
        <p14:creationId xmlns:p14="http://schemas.microsoft.com/office/powerpoint/2010/main" val="414526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R" dirty="0"/>
              <a:t>Computadoras Modernas</a:t>
            </a:r>
          </a:p>
        </p:txBody>
      </p:sp>
      <p:graphicFrame>
        <p:nvGraphicFramePr>
          <p:cNvPr id="5" name="Content Placeholder 4">
            <a:extLst>
              <a:ext uri="{FF2B5EF4-FFF2-40B4-BE49-F238E27FC236}">
                <a16:creationId xmlns:a16="http://schemas.microsoft.com/office/drawing/2014/main" id="{06E1BF8D-0D91-E012-A8D7-E70B92DA983D}"/>
              </a:ext>
            </a:extLst>
          </p:cNvPr>
          <p:cNvGraphicFramePr>
            <a:graphicFrameLocks noGrp="1"/>
          </p:cNvGraphicFramePr>
          <p:nvPr>
            <p:ph idx="1"/>
            <p:extLst>
              <p:ext uri="{D42A27DB-BD31-4B8C-83A1-F6EECF244321}">
                <p14:modId xmlns:p14="http://schemas.microsoft.com/office/powerpoint/2010/main" val="1822310937"/>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302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57DA-44C2-717A-4BB7-E3D31231E234}"/>
              </a:ext>
            </a:extLst>
          </p:cNvPr>
          <p:cNvSpPr>
            <a:spLocks noGrp="1"/>
          </p:cNvSpPr>
          <p:nvPr>
            <p:ph type="title"/>
          </p:nvPr>
        </p:nvSpPr>
        <p:spPr/>
        <p:txBody>
          <a:bodyPr/>
          <a:lstStyle/>
          <a:p>
            <a:r>
              <a:rPr lang="en-US" dirty="0" err="1"/>
              <a:t>Registros</a:t>
            </a:r>
            <a:endParaRPr lang="en-US" dirty="0"/>
          </a:p>
        </p:txBody>
      </p:sp>
      <p:sp>
        <p:nvSpPr>
          <p:cNvPr id="3" name="Content Placeholder 2">
            <a:extLst>
              <a:ext uri="{FF2B5EF4-FFF2-40B4-BE49-F238E27FC236}">
                <a16:creationId xmlns:a16="http://schemas.microsoft.com/office/drawing/2014/main" id="{FC93BE01-CCAF-4C0C-C2AE-F358DF92D931}"/>
              </a:ext>
            </a:extLst>
          </p:cNvPr>
          <p:cNvSpPr>
            <a:spLocks noGrp="1"/>
          </p:cNvSpPr>
          <p:nvPr>
            <p:ph idx="1"/>
          </p:nvPr>
        </p:nvSpPr>
        <p:spPr/>
        <p:txBody>
          <a:bodyPr>
            <a:normAutofit/>
          </a:bodyPr>
          <a:lstStyle/>
          <a:p>
            <a:r>
              <a:rPr lang="es-ES" dirty="0"/>
              <a:t>En resumen: variables súper rápidas que pueden almacenar una cantidad FIJA de datos (8,16,32,64 o más en bytes) </a:t>
            </a:r>
          </a:p>
          <a:p>
            <a:r>
              <a:rPr lang="es-ES" dirty="0"/>
              <a:t> no tan corto: Los registros son memoria de tamaño fijo ubicada en la unidad de ejecución / procesamiento (generalmente la CPU) donde se puede usar para leer, escribir datos para que puedan ser utilizados directamente en los cálculos por la CPU (o la ALU), la cantidad y el tamaño son relativos a la arquitectura de la CPU y los objetivos de la arquitectura</a:t>
            </a:r>
          </a:p>
          <a:p>
            <a:r>
              <a:rPr lang="es-ES" dirty="0"/>
              <a:t>Por ejemplo, AMD64 define 16 registros generales de 64 bits de tamaño, 16 registros de 128 bits y 8 registros de coma flotante (80 bits)</a:t>
            </a:r>
          </a:p>
          <a:p>
            <a:r>
              <a:rPr lang="es-ES" dirty="0"/>
              <a:t>En aras de la simplicidad, simplemente defínalas como "variables rápidas, limitadas y volátiles" (volátiles por la naturaleza del lugar donde existen)</a:t>
            </a:r>
            <a:endParaRPr lang="en-US" dirty="0"/>
          </a:p>
        </p:txBody>
      </p:sp>
    </p:spTree>
    <p:extLst>
      <p:ext uri="{BB962C8B-B14F-4D97-AF65-F5344CB8AC3E}">
        <p14:creationId xmlns:p14="http://schemas.microsoft.com/office/powerpoint/2010/main" val="207786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R" dirty="0"/>
              <a:t>Registros en Detalle.</a:t>
            </a:r>
          </a:p>
        </p:txBody>
      </p:sp>
      <p:sp>
        <p:nvSpPr>
          <p:cNvPr id="3" name="Text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46013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9DF0F3-40B5-6596-67F8-F4EB5B35F7C1}"/>
              </a:ext>
            </a:extLst>
          </p:cNvPr>
          <p:cNvSpPr>
            <a:spLocks noGrp="1"/>
          </p:cNvSpPr>
          <p:nvPr>
            <p:ph type="title"/>
          </p:nvPr>
        </p:nvSpPr>
        <p:spPr>
          <a:xfrm>
            <a:off x="304800" y="22419"/>
            <a:ext cx="4062942" cy="584200"/>
          </a:xfrm>
        </p:spPr>
        <p:txBody>
          <a:bodyPr anchor="b">
            <a:normAutofit/>
          </a:bodyPr>
          <a:lstStyle/>
          <a:p>
            <a:r>
              <a:rPr lang="en-US" dirty="0"/>
              <a:t>AMD 64 </a:t>
            </a:r>
          </a:p>
        </p:txBody>
      </p:sp>
      <p:sp>
        <p:nvSpPr>
          <p:cNvPr id="10" name="Text Placeholder 2">
            <a:extLst>
              <a:ext uri="{FF2B5EF4-FFF2-40B4-BE49-F238E27FC236}">
                <a16:creationId xmlns:a16="http://schemas.microsoft.com/office/drawing/2014/main" id="{1BC82FFB-0D00-D1C8-C016-2505433489D2}"/>
              </a:ext>
            </a:extLst>
          </p:cNvPr>
          <p:cNvSpPr txBox="1">
            <a:spLocks/>
          </p:cNvSpPr>
          <p:nvPr/>
        </p:nvSpPr>
        <p:spPr>
          <a:xfrm>
            <a:off x="457200" y="606619"/>
            <a:ext cx="11123612" cy="584200"/>
          </a:xfrm>
          <a:prstGeom prst="rect">
            <a:avLst/>
          </a:prstGeom>
        </p:spPr>
        <p:txBody>
          <a:bodyPr>
            <a:normAutofit fontScale="92500" lnSpcReduction="10000"/>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a:t>NOTA: </a:t>
            </a:r>
            <a:r>
              <a:rPr lang="es-ES" dirty="0"/>
              <a:t>ABI define la intención del Registro. Pero Microsoft no los usa como se define en la ABI, Linux y otros sistemas operativos si cumplen con la especificación</a:t>
            </a:r>
            <a:endParaRPr lang="en-US" dirty="0"/>
          </a:p>
        </p:txBody>
      </p:sp>
      <p:graphicFrame>
        <p:nvGraphicFramePr>
          <p:cNvPr id="11" name="Table 7">
            <a:extLst>
              <a:ext uri="{FF2B5EF4-FFF2-40B4-BE49-F238E27FC236}">
                <a16:creationId xmlns:a16="http://schemas.microsoft.com/office/drawing/2014/main" id="{57D1F190-7538-D410-33F5-7C5785897637}"/>
              </a:ext>
            </a:extLst>
          </p:cNvPr>
          <p:cNvGraphicFramePr>
            <a:graphicFrameLocks noGrp="1"/>
          </p:cNvGraphicFramePr>
          <p:nvPr>
            <p:extLst>
              <p:ext uri="{D42A27DB-BD31-4B8C-83A1-F6EECF244321}">
                <p14:modId xmlns:p14="http://schemas.microsoft.com/office/powerpoint/2010/main" val="1191192386"/>
              </p:ext>
            </p:extLst>
          </p:nvPr>
        </p:nvGraphicFramePr>
        <p:xfrm>
          <a:off x="609599" y="1190819"/>
          <a:ext cx="10591800" cy="5641781"/>
        </p:xfrm>
        <a:graphic>
          <a:graphicData uri="http://schemas.openxmlformats.org/drawingml/2006/table">
            <a:tbl>
              <a:tblPr firstRow="1" bandRow="1">
                <a:tableStyleId>{3B4B98B0-60AC-42C2-AFA5-B58CD77FA1E5}</a:tableStyleId>
              </a:tblPr>
              <a:tblGrid>
                <a:gridCol w="3530600">
                  <a:extLst>
                    <a:ext uri="{9D8B030D-6E8A-4147-A177-3AD203B41FA5}">
                      <a16:colId xmlns:a16="http://schemas.microsoft.com/office/drawing/2014/main" val="899170546"/>
                    </a:ext>
                  </a:extLst>
                </a:gridCol>
                <a:gridCol w="3530600">
                  <a:extLst>
                    <a:ext uri="{9D8B030D-6E8A-4147-A177-3AD203B41FA5}">
                      <a16:colId xmlns:a16="http://schemas.microsoft.com/office/drawing/2014/main" val="2865499301"/>
                    </a:ext>
                  </a:extLst>
                </a:gridCol>
                <a:gridCol w="3530600">
                  <a:extLst>
                    <a:ext uri="{9D8B030D-6E8A-4147-A177-3AD203B41FA5}">
                      <a16:colId xmlns:a16="http://schemas.microsoft.com/office/drawing/2014/main" val="3939363425"/>
                    </a:ext>
                  </a:extLst>
                </a:gridCol>
              </a:tblGrid>
              <a:tr h="343341">
                <a:tc>
                  <a:txBody>
                    <a:bodyPr/>
                    <a:lstStyle/>
                    <a:p>
                      <a:r>
                        <a:rPr lang="en-US" sz="1050" dirty="0"/>
                        <a:t>Register</a:t>
                      </a:r>
                    </a:p>
                  </a:txBody>
                  <a:tcPr/>
                </a:tc>
                <a:tc>
                  <a:txBody>
                    <a:bodyPr/>
                    <a:lstStyle/>
                    <a:p>
                      <a:r>
                        <a:rPr lang="en-US" sz="1050" dirty="0"/>
                        <a:t>Usage</a:t>
                      </a:r>
                    </a:p>
                  </a:txBody>
                  <a:tcPr/>
                </a:tc>
                <a:tc>
                  <a:txBody>
                    <a:bodyPr/>
                    <a:lstStyle/>
                    <a:p>
                      <a:r>
                        <a:rPr lang="en-US" sz="1050" dirty="0"/>
                        <a:t>Preserved Across Calls</a:t>
                      </a:r>
                    </a:p>
                  </a:txBody>
                  <a:tcPr/>
                </a:tc>
                <a:extLst>
                  <a:ext uri="{0D108BD9-81ED-4DB2-BD59-A6C34878D82A}">
                    <a16:rowId xmlns:a16="http://schemas.microsoft.com/office/drawing/2014/main" val="2008329394"/>
                  </a:ext>
                </a:extLst>
              </a:tr>
              <a:tr h="529121">
                <a:tc>
                  <a:txBody>
                    <a:bodyPr/>
                    <a:lstStyle/>
                    <a:p>
                      <a:r>
                        <a:rPr lang="en-US" sz="1400" kern="1200" dirty="0" err="1">
                          <a:solidFill>
                            <a:schemeClr val="tx1"/>
                          </a:solidFill>
                          <a:effectLst/>
                          <a:latin typeface="+mn-lt"/>
                          <a:ea typeface="+mn-ea"/>
                          <a:cs typeface="+mn-cs"/>
                        </a:rPr>
                        <a:t>rax</a:t>
                      </a:r>
                      <a:endParaRPr lang="en-US" sz="1400" dirty="0"/>
                    </a:p>
                  </a:txBody>
                  <a:tcPr/>
                </a:tc>
                <a:tc>
                  <a:txBody>
                    <a:bodyPr/>
                    <a:lstStyle/>
                    <a:p>
                      <a:r>
                        <a:rPr lang="en-US" sz="1000" dirty="0"/>
                        <a:t>temporary register; with variable arguments</a:t>
                      </a:r>
                    </a:p>
                    <a:p>
                      <a:r>
                        <a:rPr lang="en-US" sz="1000" dirty="0"/>
                        <a:t>passes information about the number of vector</a:t>
                      </a:r>
                    </a:p>
                    <a:p>
                      <a:r>
                        <a:rPr lang="en-US" sz="1000" dirty="0"/>
                        <a:t>registers used; 1st return register</a:t>
                      </a:r>
                    </a:p>
                  </a:txBody>
                  <a:tcPr/>
                </a:tc>
                <a:tc>
                  <a:txBody>
                    <a:bodyPr/>
                    <a:lstStyle/>
                    <a:p>
                      <a:r>
                        <a:rPr lang="en-US" sz="1400" dirty="0"/>
                        <a:t>No</a:t>
                      </a:r>
                    </a:p>
                  </a:txBody>
                  <a:tcPr/>
                </a:tc>
                <a:extLst>
                  <a:ext uri="{0D108BD9-81ED-4DB2-BD59-A6C34878D82A}">
                    <a16:rowId xmlns:a16="http://schemas.microsoft.com/office/drawing/2014/main" val="3706128713"/>
                  </a:ext>
                </a:extLst>
              </a:tr>
              <a:tr h="343341">
                <a:tc>
                  <a:txBody>
                    <a:bodyPr/>
                    <a:lstStyle/>
                    <a:p>
                      <a:r>
                        <a:rPr lang="en-US" sz="1400" dirty="0" err="1"/>
                        <a:t>rbx</a:t>
                      </a:r>
                      <a:endParaRPr lang="en-US" sz="1400" dirty="0"/>
                    </a:p>
                  </a:txBody>
                  <a:tcPr/>
                </a:tc>
                <a:tc>
                  <a:txBody>
                    <a:bodyPr/>
                    <a:lstStyle/>
                    <a:p>
                      <a:r>
                        <a:rPr lang="en-US" sz="1000" kern="1200" dirty="0">
                          <a:solidFill>
                            <a:schemeClr val="tx1"/>
                          </a:solidFill>
                          <a:effectLst/>
                          <a:latin typeface="+mn-lt"/>
                          <a:ea typeface="+mn-ea"/>
                          <a:cs typeface="+mn-cs"/>
                        </a:rPr>
                        <a:t>callee-saved register</a:t>
                      </a:r>
                      <a:endParaRPr lang="en-US" sz="1000" dirty="0"/>
                    </a:p>
                  </a:txBody>
                  <a:tcPr/>
                </a:tc>
                <a:tc>
                  <a:txBody>
                    <a:bodyPr/>
                    <a:lstStyle/>
                    <a:p>
                      <a:r>
                        <a:rPr lang="en-US" sz="1400" dirty="0"/>
                        <a:t>Yes</a:t>
                      </a:r>
                    </a:p>
                  </a:txBody>
                  <a:tcPr/>
                </a:tc>
                <a:extLst>
                  <a:ext uri="{0D108BD9-81ED-4DB2-BD59-A6C34878D82A}">
                    <a16:rowId xmlns:a16="http://schemas.microsoft.com/office/drawing/2014/main" val="1896596929"/>
                  </a:ext>
                </a:extLst>
              </a:tr>
              <a:tr h="343341">
                <a:tc>
                  <a:txBody>
                    <a:bodyPr/>
                    <a:lstStyle/>
                    <a:p>
                      <a:r>
                        <a:rPr lang="en-US" sz="1400" dirty="0" err="1"/>
                        <a:t>rcx</a:t>
                      </a:r>
                      <a:endParaRPr lang="en-US" sz="1400" dirty="0"/>
                    </a:p>
                  </a:txBody>
                  <a:tcPr/>
                </a:tc>
                <a:tc>
                  <a:txBody>
                    <a:bodyPr/>
                    <a:lstStyle/>
                    <a:p>
                      <a:r>
                        <a:rPr lang="en-US" sz="1000" kern="1200" dirty="0">
                          <a:solidFill>
                            <a:schemeClr val="tx1"/>
                          </a:solidFill>
                          <a:effectLst/>
                          <a:latin typeface="+mn-lt"/>
                          <a:ea typeface="+mn-ea"/>
                          <a:cs typeface="+mn-cs"/>
                        </a:rPr>
                        <a:t>used to pass 4</a:t>
                      </a:r>
                      <a:r>
                        <a:rPr lang="en-US" sz="1000" kern="1200" baseline="30000" dirty="0">
                          <a:solidFill>
                            <a:schemeClr val="tx1"/>
                          </a:solidFill>
                          <a:effectLst/>
                          <a:latin typeface="+mn-lt"/>
                          <a:ea typeface="+mn-ea"/>
                          <a:cs typeface="+mn-cs"/>
                        </a:rPr>
                        <a:t>th</a:t>
                      </a:r>
                      <a:r>
                        <a:rPr lang="en-US" sz="1000" kern="1200" dirty="0">
                          <a:solidFill>
                            <a:schemeClr val="tx1"/>
                          </a:solidFill>
                          <a:effectLst/>
                          <a:latin typeface="+mn-lt"/>
                          <a:ea typeface="+mn-ea"/>
                          <a:cs typeface="+mn-cs"/>
                        </a:rPr>
                        <a:t> integer argument to functions</a:t>
                      </a:r>
                      <a:endParaRPr lang="en-US" sz="1000" dirty="0"/>
                    </a:p>
                  </a:txBody>
                  <a:tcPr/>
                </a:tc>
                <a:tc>
                  <a:txBody>
                    <a:bodyPr/>
                    <a:lstStyle/>
                    <a:p>
                      <a:r>
                        <a:rPr lang="en-US" sz="1400" dirty="0"/>
                        <a:t>No</a:t>
                      </a:r>
                    </a:p>
                  </a:txBody>
                  <a:tcPr/>
                </a:tc>
                <a:extLst>
                  <a:ext uri="{0D108BD9-81ED-4DB2-BD59-A6C34878D82A}">
                    <a16:rowId xmlns:a16="http://schemas.microsoft.com/office/drawing/2014/main" val="41661258"/>
                  </a:ext>
                </a:extLst>
              </a:tr>
              <a:tr h="380967">
                <a:tc>
                  <a:txBody>
                    <a:bodyPr/>
                    <a:lstStyle/>
                    <a:p>
                      <a:r>
                        <a:rPr lang="en-US" sz="1400" dirty="0" err="1"/>
                        <a:t>rdx</a:t>
                      </a:r>
                      <a:endParaRPr lang="en-US" sz="1400" dirty="0"/>
                    </a:p>
                  </a:txBody>
                  <a:tcPr/>
                </a:tc>
                <a:tc>
                  <a:txBody>
                    <a:bodyPr/>
                    <a:lstStyle/>
                    <a:p>
                      <a:r>
                        <a:rPr lang="en-US" sz="1000" dirty="0"/>
                        <a:t>used to pass 3rd argument to functions; 2nd return</a:t>
                      </a:r>
                    </a:p>
                    <a:p>
                      <a:r>
                        <a:rPr lang="en-US" sz="1000" dirty="0"/>
                        <a:t>Register (**)</a:t>
                      </a:r>
                    </a:p>
                  </a:txBody>
                  <a:tcPr/>
                </a:tc>
                <a:tc>
                  <a:txBody>
                    <a:bodyPr/>
                    <a:lstStyle/>
                    <a:p>
                      <a:r>
                        <a:rPr lang="en-US" sz="1400" dirty="0"/>
                        <a:t>No</a:t>
                      </a:r>
                    </a:p>
                  </a:txBody>
                  <a:tcPr/>
                </a:tc>
                <a:extLst>
                  <a:ext uri="{0D108BD9-81ED-4DB2-BD59-A6C34878D82A}">
                    <a16:rowId xmlns:a16="http://schemas.microsoft.com/office/drawing/2014/main" val="1077536434"/>
                  </a:ext>
                </a:extLst>
              </a:tr>
              <a:tr h="343341">
                <a:tc>
                  <a:txBody>
                    <a:bodyPr/>
                    <a:lstStyle/>
                    <a:p>
                      <a:r>
                        <a:rPr lang="en-US" sz="1400" dirty="0" err="1"/>
                        <a:t>rsp</a:t>
                      </a:r>
                      <a:endParaRPr lang="en-US" sz="1400" dirty="0"/>
                    </a:p>
                  </a:txBody>
                  <a:tcPr/>
                </a:tc>
                <a:tc>
                  <a:txBody>
                    <a:bodyPr/>
                    <a:lstStyle/>
                    <a:p>
                      <a:r>
                        <a:rPr lang="en-US" sz="1000" dirty="0"/>
                        <a:t>Stack Pointer</a:t>
                      </a:r>
                    </a:p>
                  </a:txBody>
                  <a:tcPr/>
                </a:tc>
                <a:tc>
                  <a:txBody>
                    <a:bodyPr/>
                    <a:lstStyle/>
                    <a:p>
                      <a:r>
                        <a:rPr lang="en-US" sz="1400" dirty="0"/>
                        <a:t>Yes</a:t>
                      </a:r>
                    </a:p>
                  </a:txBody>
                  <a:tcPr/>
                </a:tc>
                <a:extLst>
                  <a:ext uri="{0D108BD9-81ED-4DB2-BD59-A6C34878D82A}">
                    <a16:rowId xmlns:a16="http://schemas.microsoft.com/office/drawing/2014/main" val="949509156"/>
                  </a:ext>
                </a:extLst>
              </a:tr>
              <a:tr h="380967">
                <a:tc>
                  <a:txBody>
                    <a:bodyPr/>
                    <a:lstStyle/>
                    <a:p>
                      <a:r>
                        <a:rPr lang="en-US" sz="1400" dirty="0" err="1"/>
                        <a:t>rbp</a:t>
                      </a:r>
                      <a:endParaRPr lang="en-US" sz="1400" dirty="0"/>
                    </a:p>
                  </a:txBody>
                  <a:tcPr/>
                </a:tc>
                <a:tc>
                  <a:txBody>
                    <a:bodyPr/>
                    <a:lstStyle/>
                    <a:p>
                      <a:r>
                        <a:rPr lang="en-US" sz="1000" kern="1200" dirty="0">
                          <a:solidFill>
                            <a:schemeClr val="tx1"/>
                          </a:solidFill>
                          <a:effectLst/>
                          <a:latin typeface="+mn-lt"/>
                          <a:ea typeface="+mn-ea"/>
                          <a:cs typeface="+mn-cs"/>
                        </a:rPr>
                        <a:t>callee-saved register; optionally used as frame</a:t>
                      </a:r>
                      <a:br>
                        <a:rPr lang="en-US" sz="1000" dirty="0"/>
                      </a:br>
                      <a:r>
                        <a:rPr lang="en-US" sz="1000" kern="1200" dirty="0">
                          <a:solidFill>
                            <a:schemeClr val="tx1"/>
                          </a:solidFill>
                          <a:effectLst/>
                          <a:latin typeface="+mn-lt"/>
                          <a:ea typeface="+mn-ea"/>
                          <a:cs typeface="+mn-cs"/>
                        </a:rPr>
                        <a:t>pointer</a:t>
                      </a:r>
                      <a:endParaRPr lang="en-US" sz="1000" dirty="0"/>
                    </a:p>
                  </a:txBody>
                  <a:tcPr/>
                </a:tc>
                <a:tc>
                  <a:txBody>
                    <a:bodyPr/>
                    <a:lstStyle/>
                    <a:p>
                      <a:r>
                        <a:rPr lang="en-US" sz="1400" dirty="0"/>
                        <a:t>Yes</a:t>
                      </a:r>
                    </a:p>
                  </a:txBody>
                  <a:tcPr/>
                </a:tc>
                <a:extLst>
                  <a:ext uri="{0D108BD9-81ED-4DB2-BD59-A6C34878D82A}">
                    <a16:rowId xmlns:a16="http://schemas.microsoft.com/office/drawing/2014/main" val="529350423"/>
                  </a:ext>
                </a:extLst>
              </a:tr>
              <a:tr h="343341">
                <a:tc>
                  <a:txBody>
                    <a:bodyPr/>
                    <a:lstStyle/>
                    <a:p>
                      <a:r>
                        <a:rPr lang="en-US" sz="1400" dirty="0" err="1"/>
                        <a:t>Rsi</a:t>
                      </a:r>
                      <a:endParaRPr lang="en-US" sz="1400" dirty="0"/>
                    </a:p>
                  </a:txBody>
                  <a:tcPr/>
                </a:tc>
                <a:tc>
                  <a:txBody>
                    <a:bodyPr/>
                    <a:lstStyle/>
                    <a:p>
                      <a:r>
                        <a:rPr lang="en-US" sz="1000" dirty="0"/>
                        <a:t>Used to pass the </a:t>
                      </a:r>
                      <a:r>
                        <a:rPr lang="en-US" sz="1000" kern="1200" dirty="0">
                          <a:solidFill>
                            <a:schemeClr val="tx1"/>
                          </a:solidFill>
                          <a:effectLst/>
                          <a:latin typeface="+mn-lt"/>
                          <a:ea typeface="+mn-ea"/>
                          <a:cs typeface="+mn-cs"/>
                        </a:rPr>
                        <a:t>2</a:t>
                      </a:r>
                      <a:r>
                        <a:rPr lang="en-US" sz="1000" kern="1200" baseline="30000" dirty="0">
                          <a:solidFill>
                            <a:schemeClr val="tx1"/>
                          </a:solidFill>
                          <a:effectLst/>
                          <a:latin typeface="+mn-lt"/>
                          <a:ea typeface="+mn-ea"/>
                          <a:cs typeface="+mn-cs"/>
                        </a:rPr>
                        <a:t>nd</a:t>
                      </a:r>
                      <a:r>
                        <a:rPr lang="en-US" sz="1000" kern="1200" dirty="0">
                          <a:solidFill>
                            <a:schemeClr val="tx1"/>
                          </a:solidFill>
                          <a:effectLst/>
                          <a:latin typeface="+mn-lt"/>
                          <a:ea typeface="+mn-ea"/>
                          <a:cs typeface="+mn-cs"/>
                        </a:rPr>
                        <a:t> argument to functions</a:t>
                      </a:r>
                      <a:endParaRPr lang="en-US" sz="1000" dirty="0"/>
                    </a:p>
                  </a:txBody>
                  <a:tcPr/>
                </a:tc>
                <a:tc>
                  <a:txBody>
                    <a:bodyPr/>
                    <a:lstStyle/>
                    <a:p>
                      <a:r>
                        <a:rPr lang="en-US" sz="1400" dirty="0"/>
                        <a:t>No</a:t>
                      </a:r>
                    </a:p>
                  </a:txBody>
                  <a:tcPr/>
                </a:tc>
                <a:extLst>
                  <a:ext uri="{0D108BD9-81ED-4DB2-BD59-A6C34878D82A}">
                    <a16:rowId xmlns:a16="http://schemas.microsoft.com/office/drawing/2014/main" val="618058396"/>
                  </a:ext>
                </a:extLst>
              </a:tr>
              <a:tr h="343341">
                <a:tc>
                  <a:txBody>
                    <a:bodyPr/>
                    <a:lstStyle/>
                    <a:p>
                      <a:r>
                        <a:rPr lang="en-US" sz="1400" dirty="0" err="1"/>
                        <a:t>Rdi</a:t>
                      </a:r>
                      <a:endParaRPr 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000" dirty="0"/>
                        <a:t>Used to pass the </a:t>
                      </a:r>
                      <a:r>
                        <a:rPr lang="en-US" sz="1000" kern="1200" dirty="0">
                          <a:solidFill>
                            <a:schemeClr val="tx1"/>
                          </a:solidFill>
                          <a:effectLst/>
                          <a:latin typeface="+mn-lt"/>
                          <a:ea typeface="+mn-ea"/>
                          <a:cs typeface="+mn-cs"/>
                        </a:rPr>
                        <a:t>1</a:t>
                      </a:r>
                      <a:r>
                        <a:rPr lang="en-US" sz="1000" kern="1200" baseline="30000" dirty="0">
                          <a:solidFill>
                            <a:schemeClr val="tx1"/>
                          </a:solidFill>
                          <a:effectLst/>
                          <a:latin typeface="+mn-lt"/>
                          <a:ea typeface="+mn-ea"/>
                          <a:cs typeface="+mn-cs"/>
                        </a:rPr>
                        <a:t>st</a:t>
                      </a:r>
                      <a:r>
                        <a:rPr lang="en-US" sz="1000" kern="1200" dirty="0">
                          <a:solidFill>
                            <a:schemeClr val="tx1"/>
                          </a:solidFill>
                          <a:effectLst/>
                          <a:latin typeface="+mn-lt"/>
                          <a:ea typeface="+mn-ea"/>
                          <a:cs typeface="+mn-cs"/>
                        </a:rPr>
                        <a:t> argument to functions</a:t>
                      </a:r>
                      <a:endParaRPr lang="en-US" sz="1000" dirty="0"/>
                    </a:p>
                  </a:txBody>
                  <a:tcPr/>
                </a:tc>
                <a:tc>
                  <a:txBody>
                    <a:bodyPr/>
                    <a:lstStyle/>
                    <a:p>
                      <a:r>
                        <a:rPr lang="en-US" sz="1400" dirty="0"/>
                        <a:t>No</a:t>
                      </a:r>
                    </a:p>
                  </a:txBody>
                  <a:tcPr/>
                </a:tc>
                <a:extLst>
                  <a:ext uri="{0D108BD9-81ED-4DB2-BD59-A6C34878D82A}">
                    <a16:rowId xmlns:a16="http://schemas.microsoft.com/office/drawing/2014/main" val="664402279"/>
                  </a:ext>
                </a:extLst>
              </a:tr>
              <a:tr h="380967">
                <a:tc>
                  <a:txBody>
                    <a:bodyPr/>
                    <a:lstStyle/>
                    <a:p>
                      <a:r>
                        <a:rPr lang="en-US" sz="1400" dirty="0"/>
                        <a:t>r8</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000" dirty="0"/>
                        <a:t>Used to pass the </a:t>
                      </a:r>
                      <a:r>
                        <a:rPr lang="en-US" sz="1000" kern="1200" dirty="0">
                          <a:solidFill>
                            <a:schemeClr val="tx1"/>
                          </a:solidFill>
                          <a:effectLst/>
                          <a:latin typeface="+mn-lt"/>
                          <a:ea typeface="+mn-ea"/>
                          <a:cs typeface="+mn-cs"/>
                        </a:rPr>
                        <a:t>5</a:t>
                      </a:r>
                      <a:r>
                        <a:rPr lang="en-US" sz="1000" kern="1200" baseline="30000" dirty="0">
                          <a:solidFill>
                            <a:schemeClr val="tx1"/>
                          </a:solidFill>
                          <a:effectLst/>
                          <a:latin typeface="+mn-lt"/>
                          <a:ea typeface="+mn-ea"/>
                          <a:cs typeface="+mn-cs"/>
                        </a:rPr>
                        <a:t>th</a:t>
                      </a:r>
                      <a:r>
                        <a:rPr lang="en-US" sz="1000" kern="1200" dirty="0">
                          <a:solidFill>
                            <a:schemeClr val="tx1"/>
                          </a:solidFill>
                          <a:effectLst/>
                          <a:latin typeface="+mn-lt"/>
                          <a:ea typeface="+mn-ea"/>
                          <a:cs typeface="+mn-cs"/>
                        </a:rPr>
                        <a:t> argument to functions</a:t>
                      </a:r>
                      <a:endParaRPr lang="en-US" sz="1000"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000" dirty="0"/>
                    </a:p>
                  </a:txBody>
                  <a:tcPr/>
                </a:tc>
                <a:tc>
                  <a:txBody>
                    <a:bodyPr/>
                    <a:lstStyle/>
                    <a:p>
                      <a:r>
                        <a:rPr lang="en-US" sz="1400" dirty="0"/>
                        <a:t>No</a:t>
                      </a:r>
                    </a:p>
                  </a:txBody>
                  <a:tcPr/>
                </a:tc>
                <a:extLst>
                  <a:ext uri="{0D108BD9-81ED-4DB2-BD59-A6C34878D82A}">
                    <a16:rowId xmlns:a16="http://schemas.microsoft.com/office/drawing/2014/main" val="1189269964"/>
                  </a:ext>
                </a:extLst>
              </a:tr>
              <a:tr h="343341">
                <a:tc>
                  <a:txBody>
                    <a:bodyPr/>
                    <a:lstStyle/>
                    <a:p>
                      <a:r>
                        <a:rPr lang="en-US" sz="1400" dirty="0"/>
                        <a:t>r9</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000" dirty="0"/>
                        <a:t>Used to pass the 6</a:t>
                      </a:r>
                      <a:r>
                        <a:rPr lang="en-US" sz="1000" kern="1200" baseline="30000" dirty="0">
                          <a:solidFill>
                            <a:schemeClr val="tx1"/>
                          </a:solidFill>
                          <a:effectLst/>
                          <a:latin typeface="+mn-lt"/>
                          <a:ea typeface="+mn-ea"/>
                          <a:cs typeface="+mn-cs"/>
                        </a:rPr>
                        <a:t>th</a:t>
                      </a:r>
                      <a:r>
                        <a:rPr lang="en-US" sz="1000" kern="1200" dirty="0">
                          <a:solidFill>
                            <a:schemeClr val="tx1"/>
                          </a:solidFill>
                          <a:effectLst/>
                          <a:latin typeface="+mn-lt"/>
                          <a:ea typeface="+mn-ea"/>
                          <a:cs typeface="+mn-cs"/>
                        </a:rPr>
                        <a:t> argument to functions</a:t>
                      </a:r>
                      <a:endParaRPr lang="en-US" sz="1000" dirty="0"/>
                    </a:p>
                  </a:txBody>
                  <a:tcPr/>
                </a:tc>
                <a:tc>
                  <a:txBody>
                    <a:bodyPr/>
                    <a:lstStyle/>
                    <a:p>
                      <a:r>
                        <a:rPr lang="en-US" sz="1400" dirty="0"/>
                        <a:t>No</a:t>
                      </a:r>
                    </a:p>
                  </a:txBody>
                  <a:tcPr/>
                </a:tc>
                <a:extLst>
                  <a:ext uri="{0D108BD9-81ED-4DB2-BD59-A6C34878D82A}">
                    <a16:rowId xmlns:a16="http://schemas.microsoft.com/office/drawing/2014/main" val="3074686996"/>
                  </a:ext>
                </a:extLst>
              </a:tr>
              <a:tr h="343341">
                <a:tc>
                  <a:txBody>
                    <a:bodyPr/>
                    <a:lstStyle/>
                    <a:p>
                      <a:r>
                        <a:rPr lang="en-US" sz="1400" dirty="0"/>
                        <a:t>r10</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000" dirty="0"/>
                        <a:t>temporary register, used for passing a function’s</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000" dirty="0"/>
                        <a:t>static chain pointer</a:t>
                      </a:r>
                    </a:p>
                  </a:txBody>
                  <a:tcPr/>
                </a:tc>
                <a:tc>
                  <a:txBody>
                    <a:bodyPr/>
                    <a:lstStyle/>
                    <a:p>
                      <a:r>
                        <a:rPr lang="en-US" sz="1400" dirty="0"/>
                        <a:t>No</a:t>
                      </a:r>
                    </a:p>
                  </a:txBody>
                  <a:tcPr/>
                </a:tc>
                <a:extLst>
                  <a:ext uri="{0D108BD9-81ED-4DB2-BD59-A6C34878D82A}">
                    <a16:rowId xmlns:a16="http://schemas.microsoft.com/office/drawing/2014/main" val="1164916255"/>
                  </a:ext>
                </a:extLst>
              </a:tr>
              <a:tr h="365213">
                <a:tc>
                  <a:txBody>
                    <a:bodyPr/>
                    <a:lstStyle/>
                    <a:p>
                      <a:r>
                        <a:rPr lang="en-US" sz="1400" dirty="0"/>
                        <a:t>r11</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000" dirty="0"/>
                        <a:t>Temporary register</a:t>
                      </a:r>
                    </a:p>
                  </a:txBody>
                  <a:tcPr/>
                </a:tc>
                <a:tc>
                  <a:txBody>
                    <a:bodyPr/>
                    <a:lstStyle/>
                    <a:p>
                      <a:r>
                        <a:rPr lang="en-US" sz="1400" dirty="0"/>
                        <a:t>No</a:t>
                      </a:r>
                    </a:p>
                  </a:txBody>
                  <a:tcPr/>
                </a:tc>
                <a:extLst>
                  <a:ext uri="{0D108BD9-81ED-4DB2-BD59-A6C34878D82A}">
                    <a16:rowId xmlns:a16="http://schemas.microsoft.com/office/drawing/2014/main" val="4171245567"/>
                  </a:ext>
                </a:extLst>
              </a:tr>
              <a:tr h="343341">
                <a:tc>
                  <a:txBody>
                    <a:bodyPr/>
                    <a:lstStyle/>
                    <a:p>
                      <a:r>
                        <a:rPr lang="en-US" sz="1400" dirty="0"/>
                        <a:t>r12-r14</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000" dirty="0"/>
                        <a:t>callee-saved registers</a:t>
                      </a:r>
                    </a:p>
                  </a:txBody>
                  <a:tcPr/>
                </a:tc>
                <a:tc>
                  <a:txBody>
                    <a:bodyPr/>
                    <a:lstStyle/>
                    <a:p>
                      <a:r>
                        <a:rPr lang="en-US" sz="1400" dirty="0"/>
                        <a:t>Yes</a:t>
                      </a:r>
                    </a:p>
                  </a:txBody>
                  <a:tcPr/>
                </a:tc>
                <a:extLst>
                  <a:ext uri="{0D108BD9-81ED-4DB2-BD59-A6C34878D82A}">
                    <a16:rowId xmlns:a16="http://schemas.microsoft.com/office/drawing/2014/main" val="4267065932"/>
                  </a:ext>
                </a:extLst>
              </a:tr>
              <a:tr h="380967">
                <a:tc>
                  <a:txBody>
                    <a:bodyPr/>
                    <a:lstStyle/>
                    <a:p>
                      <a:r>
                        <a:rPr lang="en-US" sz="1400" dirty="0"/>
                        <a:t>r15</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000" dirty="0"/>
                        <a:t>callee-saved register; optionally used as GOT</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000" dirty="0"/>
                        <a:t>base pointer</a:t>
                      </a:r>
                    </a:p>
                  </a:txBody>
                  <a:tcPr/>
                </a:tc>
                <a:tc>
                  <a:txBody>
                    <a:bodyPr/>
                    <a:lstStyle/>
                    <a:p>
                      <a:r>
                        <a:rPr lang="en-US" sz="1400" dirty="0"/>
                        <a:t>Yes</a:t>
                      </a:r>
                    </a:p>
                  </a:txBody>
                  <a:tcPr/>
                </a:tc>
                <a:extLst>
                  <a:ext uri="{0D108BD9-81ED-4DB2-BD59-A6C34878D82A}">
                    <a16:rowId xmlns:a16="http://schemas.microsoft.com/office/drawing/2014/main" val="2074788613"/>
                  </a:ext>
                </a:extLst>
              </a:tr>
            </a:tbl>
          </a:graphicData>
        </a:graphic>
      </p:graphicFrame>
    </p:spTree>
    <p:extLst>
      <p:ext uri="{BB962C8B-B14F-4D97-AF65-F5344CB8AC3E}">
        <p14:creationId xmlns:p14="http://schemas.microsoft.com/office/powerpoint/2010/main" val="107970560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464</TotalTime>
  <Words>3018</Words>
  <Application>Microsoft Office PowerPoint</Application>
  <PresentationFormat>Widescreen</PresentationFormat>
  <Paragraphs>368</Paragraphs>
  <Slides>45</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Candara</vt:lpstr>
      <vt:lpstr>Consolas</vt:lpstr>
      <vt:lpstr>Segoe UI</vt:lpstr>
      <vt:lpstr>Tech Computer 16x9</vt:lpstr>
      <vt:lpstr>Introducción a Ingeniería Inversa En Windows (10+)</vt:lpstr>
      <vt:lpstr>Sobre el Expositor. </vt:lpstr>
      <vt:lpstr>Requisitos y Agenda</vt:lpstr>
      <vt:lpstr>Que es ingeniería inversa(RE) y su relación con Debugging &amp; desarrollo</vt:lpstr>
      <vt:lpstr>CPU: Central Processing Unit</vt:lpstr>
      <vt:lpstr>Computadoras Modernas</vt:lpstr>
      <vt:lpstr>Registros</vt:lpstr>
      <vt:lpstr>Registros en Detalle.</vt:lpstr>
      <vt:lpstr>AMD 64 </vt:lpstr>
      <vt:lpstr>Windows</vt:lpstr>
      <vt:lpstr>ARM64</vt:lpstr>
      <vt:lpstr>EndianNess</vt:lpstr>
      <vt:lpstr>Estructuras de datos</vt:lpstr>
      <vt:lpstr>Estructuras clave</vt:lpstr>
      <vt:lpstr>Memoria: Heap, Stack</vt:lpstr>
      <vt:lpstr>Heap</vt:lpstr>
      <vt:lpstr>Intro Assembly X86_64</vt:lpstr>
      <vt:lpstr>Herramientas. </vt:lpstr>
      <vt:lpstr>Instrucciones</vt:lpstr>
      <vt:lpstr>Syntaxis de Assembly</vt:lpstr>
      <vt:lpstr>WINDOWS</vt:lpstr>
      <vt:lpstr>Convención de llamadas</vt:lpstr>
      <vt:lpstr>Convención de llamadas</vt:lpstr>
      <vt:lpstr>Documentación</vt:lpstr>
      <vt:lpstr>DEMO:</vt:lpstr>
      <vt:lpstr>/*demo jump the demo slides*/</vt:lpstr>
      <vt:lpstr>DEMO</vt:lpstr>
      <vt:lpstr>DEMO:</vt:lpstr>
      <vt:lpstr>PowerPoint Presentation</vt:lpstr>
      <vt:lpstr>PowerPoint Presentation</vt:lpstr>
      <vt:lpstr>PowerPoint Presentation</vt:lpstr>
      <vt:lpstr>PowerPoint Presentation</vt:lpstr>
      <vt:lpstr>Breakpoints, Busquedas en TTD</vt:lpstr>
      <vt:lpstr>The stack</vt:lpstr>
      <vt:lpstr>disassembly</vt:lpstr>
      <vt:lpstr>PowerPoint Presentation</vt:lpstr>
      <vt:lpstr>Que hace esa función</vt:lpstr>
      <vt:lpstr>Truco: Usar timeline para buscar funciones.  Y usar el commando DX.</vt:lpstr>
      <vt:lpstr>DEMO2 aplicación pequeña </vt:lpstr>
      <vt:lpstr>PowerPoint Presentation</vt:lpstr>
      <vt:lpstr>PowerPoint Presentation</vt:lpstr>
      <vt:lpstr>Comparemos el código vs el dissasembly</vt:lpstr>
      <vt:lpstr>Q&amp;A</vt:lpstr>
      <vt:lpstr>***CLASIFICADO!!:: links de interés para otros API...</vt:lpstr>
      <vt:lpstr>Otros Links Y recursos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cartman</dc:creator>
  <cp:lastModifiedBy>cartman</cp:lastModifiedBy>
  <cp:revision>1</cp:revision>
  <dcterms:created xsi:type="dcterms:W3CDTF">2024-09-19T06:59:38Z</dcterms:created>
  <dcterms:modified xsi:type="dcterms:W3CDTF">2024-09-21T05:59:24Z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